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0.xml" ContentType="application/inkml+xml"/>
  <Override PartName="/ppt/ink/ink11.xml" ContentType="application/inkml+xml"/>
  <Override PartName="/ppt/notesSlides/notesSlide9.xml" ContentType="application/vnd.openxmlformats-officedocument.presentationml.notesSlide+xml"/>
  <Override PartName="/ppt/ink/ink12.xml" ContentType="application/inkml+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Lst>
  <p:sldSz cx="14630400" cy="8229600"/>
  <p:notesSz cx="8229600" cy="14630400"/>
  <p:embeddedFontLst>
    <p:embeddedFont>
      <p:font typeface="Inter"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1:44.309"/>
    </inkml:context>
    <inkml:brush xml:id="br0">
      <inkml:brushProperty name="width" value="0.35" units="cm"/>
      <inkml:brushProperty name="height" value="0.35" units="cm"/>
      <inkml:brushProperty name="color" value="#EEEEEE"/>
    </inkml:brush>
  </inkml:definitions>
  <inkml:trace contextRef="#ctx0" brushRef="#br0">1801 335 24575,'-101'5'0,"0"5"0,-141 32 0,-60 8 0,-405-34 0,444-20 0,253 4 0,0 0 0,0-1 0,1 0 0,-20-5 0,28 6 0,0 0 0,0-1 0,1 1 0,-1 0 0,0-1 0,0 1 0,0 0 0,1-1 0,-1 1 0,0-1 0,1 1 0,-1-1 0,0 0 0,1 1 0,-1-1 0,0 0 0,1 1 0,-1-1 0,1 0 0,0 0 0,-1 1 0,1-1 0,0 0 0,-1 0 0,1-1 0,0 0 0,1 0 0,-1 0 0,1 1 0,0-1 0,0 0 0,0 1 0,0-1 0,0 0 0,0 1 0,0-1 0,0 1 0,1 0 0,-1-1 0,0 1 0,1 0 0,-1 0 0,4-2 0,207-132 0,-189 122 0,54-31 0,2 5 0,2 2 0,1 5 0,2 2 0,130-26 0,-154 48 0,0 4 0,0 2 0,91 8 0,-142-5 0,56 6 100,0 4 0,117 33 0,27 7-1765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3:26.060"/>
    </inkml:context>
    <inkml:brush xml:id="br0">
      <inkml:brushProperty name="width" value="0.35" units="cm"/>
      <inkml:brushProperty name="height" value="0.35" units="cm"/>
      <inkml:brushProperty name="color" value="#EEEEEE"/>
    </inkml:brush>
  </inkml:definitions>
  <inkml:trace contextRef="#ctx0" brushRef="#br0">72 573 24575,'0'-3'0,"0"0"0,1 0 0,-1 0 0,1 0 0,0 0 0,0 0 0,0 1 0,1-4 0,6 1 0,0 19 0,-5 5 0,0 1 0,-1-1 0,-1 1 0,-1 0 0,-1-1 0,0 1 0,-2 0 0,-8 32 0,-2 32 0,9-40 0,3-24 0,-1 0 0,-7 30 0,-32 64 0,26-77 0,15-36 0,-1 0 0,1 0 0,0 0 0,-1 1 0,1-1 0,0 0 0,0 0 0,0 0 0,0 0 0,0 0 0,0 1 0,0-1 0,0 0 0,0 0 0,0 0 0,1 0 0,-1 0 0,0 0 0,1 1 0,-1-1 0,1 0 0,0 0 0,-1 0 0,1 0 0,0-1 0,-1 1 0,1 0 0,0 0 0,0 0 0,0 0 0,0-1 0,0 1 0,0 0 0,0-1 0,0 1 0,0-1 0,0 1 0,0-1 0,0 0 0,0 1 0,0-1 0,0 0 0,3 0 0,6 2 0,0-1 0,0 0 0,20 0 0,-22-2 0,28 1 0,0-2 0,0-1 0,55-13 0,-17-2 0,79-8 0,-152 26 0,84-12 0,-77 10 0,0 0 0,0 0 0,0-1 0,0 0 0,-1 0 0,1-1 0,-1 0 0,8-5 0,-7 3 0,1 0 0,0 1 0,0 0 0,1 0 0,-1 1 0,1 0 0,0 1 0,0 0 0,0 1 0,0 0 0,13-1 0,16 1 0,67 5 0,-32 0 0,631-3 0,-667 2 0,1 2 0,0 2 0,43 12 0,-34-7 0,63 7 0,-85-16 0,-1 1 0,1 1 0,-1 1 0,0 2 0,-1 0 0,0 2 0,44 21 0,-56-25 0,-1 0 0,1-1 0,1-1 0,-1 0 0,0-1 0,1 0 0,-1 0 0,14-2 0,-7 2 0,1 0 0,24 5 0,58 25 0,-74-22 0,0-1 0,1-1 0,-1-1 0,1-2 0,37 3 0,92 6 0,-102-6 0,60-1 0,-43-6 0,93-4 0,-143-1 0,39-10 0,-25 5 0,81-22 0,-68 19 0,-31 6 0,0 2 0,0 0 0,23-2 0,136 5 0,-173 0 0,0 0 0,1 0 0,-1-1 0,0 0 0,0 0 0,0 0 0,0-1 0,-1 0 0,9-6 0,-6 5 0,-1 0 0,1 0 0,-1 1 0,10-4 0,113-24 0,-59 16 0,-63 14 0,0-1 0,0 0 0,0 0 0,0-1 0,0 0 0,-1 0 0,1-1 0,-1 1 0,0-2 0,0 1 0,10-10 0,-12 9 0,0 0 0,0 0 0,-1-1 0,0 1 0,0-1 0,-1 0 0,1 1 0,-1-1 0,-1 0 0,1-1 0,-1 1 0,0 0 0,0 0 0,0-8 0,-3-204 0,-2 73 0,5 140 0,-1 0 0,0 1 0,-1-1 0,1 0 0,-1 1 0,1-1 0,-1 1 0,-1-1 0,1 1 0,-1-1 0,1 1 0,-1 0 0,-1 0 0,1 0 0,0 0 0,-1 0 0,0 0 0,0 1 0,0-1 0,0 1 0,-1 0 0,1 0 0,-1 0 0,0 0 0,0 1 0,0-1 0,0 1 0,0 0 0,0 1 0,-1-1 0,1 1 0,-1-1 0,-6 0 0,-47-9 0,23 4 0,0 1 0,-44-1 0,-761 6 0,394 3 0,-62-2 0,489-2 0,0 1 0,1-2 0,-22-6 0,18 4 0,-40-4 0,7 6 0,25 3 0,1-2 0,-35-6 0,7-1 0,-1 3 0,-112 3 0,156 3 0,8 0 0,0 0 0,0-1 0,0 1 0,1-1 0,-1 0 0,0-1 0,0 1 0,1-1 0,-1 0 0,1-1 0,0 1 0,-1-1 0,1 0 0,-6-5 0,6 4 0,-1 1 0,1 0 0,0 1 0,-1 0 0,0-1 0,1 2 0,-1-1 0,0 1 0,0-1 0,0 2 0,0-1 0,-8 1 0,-6 1 0,0 1 0,-28 6 0,-20 3 0,-300-7 0,196-6 0,107 1 0,-77 2 0,128 2 0,1 1 0,-1 0 0,1 1 0,0 0 0,0 1 0,0 0 0,1 1 0,0 1 0,-16 12 0,-13 7 0,34-22 0,-1 0 0,1 1 0,0 0 0,1 0 0,-1 0 0,1 1 0,1 0 0,-1 1 0,1-1 0,-7 14 0,11-18 0,-1 0 0,1 0 0,0 0 0,0 0 0,0 0 0,0 0 0,0 1 0,1-1 0,0 0 0,-1 0 0,1 1 0,0-1 0,1 0 0,-1 0 0,0 0 0,1 1 0,0-1 0,0 0 0,0 0 0,0 0 0,0 0 0,1 0 0,-1 0 0,1 0 0,0-1 0,0 1 0,0-1 0,0 1 0,0-1 0,1 0 0,-1 1 0,1-1 0,2 1 0,5 2 0,-1 0 0,1-1 0,0-1 0,0 0 0,1 0 0,-1-1 0,0 0 0,1-1 0,19 0 0,26 5 0,-7 2 0,0-3 0,1-1 0,-1-3 0,56-5 0,-84 0 0,1 0 0,-1-2 0,41-15 0,-10 2 0,-19 8 0,-18 5 0,1 1 0,-1 1 0,29-5 0,-12 4 0,0-1 0,40-13 0,-46 11 0,0 1 0,1 1 0,-1 1 0,30-1 0,-35 4 0,0-1 0,0-1 0,-1 0 0,1-2 0,-1 0 0,33-16 0,7-2 0,-43 19 0,1 0 0,0 1 0,0 1 0,32-2 0,75 6 0,-90 2 0,-1-3 0,0 0 0,66-11 0,34-10 0,-28 5 0,-39 8 0,1 2 0,124 7 0,-73 1 0,-58-1 0,108 16 0,-26 14 0,64 29 0,-174-54 0,1-1 0,-1-1 0,1-2 0,66-5 0,-28 0 0,-161 5 0,-225-5 0,190-16 0,62 8 0,53 10 0,-1-1 0,1 0 0,0 0 0,0-1 0,0-1 0,-14-6 0,20 8 0,0-1 0,0 1 0,0 0 0,0-1 0,0 1 0,1-1 0,-1 0 0,1 0 0,0 0 0,0 0 0,0 0 0,0-1 0,1 1 0,-1-1 0,1 1 0,0-1 0,0 1 0,0-1 0,-1-4 0,-1-32 0,1 0 0,3 0 0,5-50 0,-4 82 0,-1 0 0,1 1 0,1-1 0,0 0 0,0 1 0,0 0 0,1 0 0,0 0 0,0 0 0,1 1 0,-1-1 0,2 1 0,-1 0 0,1 1 0,0-1 0,0 1 0,0 0 0,9-4 0,-4 1 0,1 1 0,0 1 0,1 0 0,-1 1 0,1 0 0,0 1 0,0 0 0,1 1 0,25-2 0,-10 4-1365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3:30.324"/>
    </inkml:context>
    <inkml:brush xml:id="br0">
      <inkml:brushProperty name="width" value="0.35" units="cm"/>
      <inkml:brushProperty name="height" value="0.35" units="cm"/>
      <inkml:brushProperty name="color" value="#EEEEEE"/>
    </inkml:brush>
  </inkml:definitions>
  <inkml:trace contextRef="#ctx0" brushRef="#br0">1742 31 24575,'-1741'0'0,"2275"0"0,-486-2 0,63-11 0,-62 6 0,57-2 0,750 9 250,-370 2-1865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3:54.587"/>
    </inkml:context>
    <inkml:brush xml:id="br0">
      <inkml:brushProperty name="width" value="0.35" units="cm"/>
      <inkml:brushProperty name="height" value="0.35" units="cm"/>
      <inkml:brushProperty name="color" value="#EEEEEE"/>
    </inkml:brush>
  </inkml:definitions>
  <inkml:trace contextRef="#ctx0" brushRef="#br0">159 456 24575,'0'-4'0,"0"0"0,1 0 0,-1 1 0,1-1 0,0 1 0,0-1 0,1 0 0,-1 1 0,1 0 0,-1-1 0,1 1 0,0 0 0,0 0 0,1 0 0,-1 0 0,1 0 0,-1 1 0,1-1 0,0 1 0,0 0 0,0 0 0,0 0 0,0 0 0,1 0 0,-1 1 0,1-1 0,6-1 0,0 0 0,-1 1 0,1-1 0,-1 2 0,1 0 0,0 0 0,0 1 0,0 0 0,-1 0 0,16 3 0,40 10 0,15 2 0,138 45 0,-193-52 0,1-1 0,1-1 0,-1-2 0,28 2 0,-35-4 0,20 4 0,67 20 0,-13-2 0,-75-20 0,-1 2 0,31 13 0,-34-13 0,1 0 0,-1-1 0,1 0 0,25 4 0,29-4 0,107-6 0,-62-2 0,514 3 0,-621 0 0,0 0 0,0 0 0,0 0 0,0 1 0,0 0 0,0 0 0,-1 1 0,1 0 0,0 0 0,-1 1 0,8 3 0,-14-1 0,-9-2 0,-10 0 0,-285 0 0,154-5 0,14 2 0,844 0 0,-689 1 0,0 1 0,-1 1 0,23 6 0,-19-4 0,39 4 0,-7-8 0,0-3 0,70-11 0,63-3 0,499 17 0,-667-3 0,1 0 0,-1-1 0,0-1 0,0-1 0,25-9 0,-24 7 0,1 0 0,0 2 0,0 1 0,24-3 0,-14 5 0,0-2 0,38-9 0,-46 9 0,-1 1 0,24 0 0,0-1 0,-42 4 0,-1-1 0,1 0 0,0 0 0,-1 0 0,1 0 0,-1-1 0,1 1 0,3-4 0,12-4 0,-19 9 0,0 0 0,0 0 0,0 0 0,0 0 0,1-1 0,-1 1 0,0 0 0,0 0 0,0 0 0,1 0 0,-1 0 0,0 0 0,0 0 0,0 0 0,1 0 0,-1 0 0,0 0 0,0 0 0,1 0 0,-1 0 0,0 0 0,0 0 0,0 0 0,1 0 0,-1 0 0,0 0 0,0 0 0,1 0 0,-1 0 0,0 1 0,0-1 0,0 0 0,0 0 0,1 0 0,-1 0 0,0 0 0,0 1 0,0-1 0,0 0 0,0 0 0,1 0 0,-1 0 0,0 1 0,0-1 0,-3 13 0,-9 12 0,-5 1 0,11-16 0,0-1 0,-1 0 0,-10 12 0,13-18 0,1 0 0,-1 0 0,1 0 0,-1-1 0,0 1 0,0-1 0,-1 0 0,1 0 0,0 0 0,-1-1 0,-7 2 0,-62 10 0,1-4 0,-139 0 0,-565-10 0,747 0 0,0-2 0,-34-8 0,32 5 0,-51-3 0,-486 7 0,272 5 0,163-2 0,-154-3 0,233-5 0,0-2 0,-90-26 0,133 32 0,-109-31 0,72 22 0,31 6 0,-1 1 0,0 2 0,-23-3 0,-56 5 0,57 2 0,-1-3 0,-51-7 0,5-2 0,0 4 0,-127 6 0,103 2 0,86 1 0,1 0 0,-47 12 0,16-2 0,53-12 0,0 1 0,0 0 0,1 0 0,-1 0 0,0 0 0,0 0 0,1 0 0,-1 1 0,1-1 0,-1 1 0,1 0 0,0 0 0,0 0 0,0 0 0,0 0 0,0 0 0,-2 3 0,1 0 0,1 0 0,-1 0 0,1 0 0,0 0 0,0 0 0,1 1 0,-1-1 0,0 9 0,1 0 0,0 0 0,1 0 0,1 0 0,0 0 0,1 0 0,6 21 0,-3-13 0,-3-13 0,0-1 0,0 1 0,1-1 0,0 0 0,0 0 0,1 0 0,0 0 0,0-1 0,7 9 0,18 17 0,-23-24 0,1 0 0,0-1 0,0 0 0,1-1 0,-1 1 0,2-2 0,-1 1 0,1-1 0,0 0 0,1-1 0,18 8 0,74 29 0,-83-32 0,1-1 0,-1-1 0,1-1 0,1 0 0,-1-2 0,1 0 0,27 2 0,361-6 0,-190-4 0,-166 4 0,69-2 0,-116-1 0,1 1 0,-1-1 0,1 0 0,-1 0 0,0-1 0,1 0 0,-1 0 0,10-7 0,-9 5 0,0 1 0,0 1 0,0-1 0,0 1 0,0 0 0,11-2 0,23 0 0,0 1 0,1 3 0,47 4 0,-2 0 0,181-3 0,-784 0 0,487-1 0,0-2 0,-35-8 0,32 5 0,-54-3 0,-96 11 0,-83-4 0,173-12 0,60 8 0,-53-4 0,-22 10 0,844-1 0,-345 3 0,-267-4 0,138 5 0,-224 2 0,-1 1 0,67 21 0,-56-13 0,-12-4 0,-14-3 0,0-1 0,0-1 0,0-1 0,33 2 0,-25-6 0,0 1 0,0 2 0,37 9 0,-36-7 0,0-1 0,1-1 0,59-4 0,35 2 0,-120 1 0,-1-1 0,0 1 0,0 0 0,0 0 0,0 1 0,-1-1 0,1 1 0,-1 1 0,7 3 0,-6-2 0,0-1 0,1 0 0,-1-1 0,1 0 0,0 0 0,13 4 0,20-3 0,0 0 0,-1-3 0,51-4 0,-3 0 0,-43 1 0,62-11 0,-62 6 0,60-2 0,-80 8 0,0 0 0,-1-2 0,38-10 0,-16 6 0,-1 2 0,1 1 0,1 2 0,52 6 0,1-2 0,-75-1 0,-9 0 0,-1-1 0,1-1 0,-1 0 0,20-4 0,-31 4 0,0 1 0,1-1 0,-1-1 0,0 1 0,0 0 0,0-1 0,0 1 0,0-1 0,-1 0 0,1 0 0,0 0 0,-1 0 0,0-1 0,1 1 0,-1-1 0,0 0 0,0 1 0,0-1 0,-1 0 0,1 0 0,-1 0 0,1 0 0,-1 0 0,1-4 0,2-17 0,-1 0 0,-1 0 0,-2 0 0,0 0 0,-4-25 0,1-19 0,3 62 0,0 0 0,-1 0 0,0 0 0,0 0 0,0 0 0,0 0 0,-1 1 0,0-1 0,-1 0 0,1 1 0,-1 0 0,0-1 0,0 1 0,-5-6 0,-42-70 0,32 51 0,8 9 0,1 0 0,0-1 0,1 0 0,-8-42 0,8 30 0,-13-34 0,14 45 0,1 1 0,0-1 0,2 0 0,-2-47 0,3 29 0,2 38 0,1 0 0,-1 0 0,1 0 0,-1 0 0,0 0 0,0 0 0,-1 0 0,1 0 0,0 1 0,-1-1 0,0 1 0,1-1 0,-1 1 0,0-1 0,0 1 0,-1 0 0,1 0 0,0 0 0,-1 0 0,1 1 0,-1-1 0,0 1 0,1-1 0,-1 1 0,0 0 0,0 0 0,0 0 0,0 0 0,0 1 0,-3-1 0,-12-1 0,0 1 0,0 0 0,1 1 0,-22 3 0,6 0 0,-356 0 0,238-4 0,132 0 0,0-1 0,1 0 0,-23-7 0,19 4 0,-39-5 0,29 8 0,0-3 0,-34-8 0,21 6 0,-2 1 0,1 3 0,0 2 0,-48 4 0,-5 0 0,-439-3 0,519 1 0,0 1 0,0 1 0,0 1 0,1 1 0,-28 10 0,26-7 0,0-2 0,0-1 0,-1 0 0,-27 2 0,-101-8 0,-30 2 0,177-1 0,0 0 0,-1 0 0,1 0 0,0 1 0,0-1 0,0 1 0,0-1 0,-1 1 0,1 0 0,0-1 0,0 1 0,0 0 0,1 0 0,-1 1 0,0-1 0,0 0 0,1 1 0,-1-1 0,0 1 0,1-1 0,0 1 0,-1 0 0,1 0 0,0-1 0,0 1 0,0 0 0,-1 3 0,1 0 0,0 0 0,1 1 0,-1-1 0,1 1 0,1-1 0,-1 0 0,1 1 0,0-1 0,2 10 0,-1-11 0,-2-1 0,1 1 0,0-1 0,-1 1 0,1 0 0,-1-1 0,0 1 0,0 0 0,-1-1 0,1 1 0,-1-1 0,0 1 0,1-1 0,-2 1 0,1-1 0,0 1 0,-1-1 0,1 0 0,-1 0 0,0 1 0,0-1 0,0-1 0,-1 1 0,1 0 0,-1-1 0,0 1 0,1-1 0,-1 1 0,0-1 0,0 0 0,0-1 0,-1 1 0,1 0 0,0-1 0,-1 0 0,1 0 0,-1 0 0,1 0 0,-8 0 0,-43 4 0,45-5 0,0 0 0,0 1 0,0 0 0,0 1 0,0-1 0,0 2 0,0-1 0,0 1 0,-11 6 0,-29 18 0,48-22 0,9-2 0,10-2 0,267-1 0,-119-1 0,-144 2 0,1 1 0,38 10 0,-37-7 0,1-1 0,29 2 0,436-5 0,-232-3 0,-238 4 0,0 0 0,0 1 0,-1 1 0,1 1 0,21 9 0,-14-5 0,43 8 0,-30-9 0,43 14 0,-56-13 0,0-1 0,1-2 0,0-1 0,38 3 0,294-8 257,-152-2-1879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1:56.373"/>
    </inkml:context>
    <inkml:brush xml:id="br0">
      <inkml:brushProperty name="width" value="0.35" units="cm"/>
      <inkml:brushProperty name="height" value="0.35" units="cm"/>
      <inkml:brushProperty name="color" value="#EEEEEE"/>
    </inkml:brush>
  </inkml:definitions>
  <inkml:trace contextRef="#ctx0" brushRef="#br0">724 64 24575,'-676'0'0,"3088"0"0,-2383-1 0,1-2 0,34-8 0,-31 5 0,49-3 0,489 8 0,-275 3 0,451-2 0,-734-1 0,0-1 0,24-5 0,-28 5 0,0 0 0,0 0 0,0 1 0,0 0 0,1 1 0,15 1 0,-22-1 0,-1 1 0,0 0 0,0 0 0,0 0 0,0 0 0,0 0 0,0 0 0,-1 0 0,1 1 0,0-1 0,-1 1 0,1-1 0,-1 1 0,1 0 0,-1 0 0,0-1 0,1 1 0,-1 0 0,0 0 0,0 0 0,-1 0 0,1 0 0,0 1 0,-1-1 0,1 0 0,-1 0 0,0 3 0,2 8 0,-1 0 0,0 0 0,-3 19 0,2-18 0,-5 410 0,5-420 0,0 1 0,0-1 0,0 0 0,-1 0 0,1 1 0,-1-1 0,0 0 0,0 0 0,-1 0 0,1 0 0,-1 0 0,0 0 0,0-1 0,-5 8 0,4-8 0,0-1 0,0 1 0,0-1 0,-1 0 0,1 0 0,-1 0 0,0-1 0,1 1 0,-1-1 0,0 0 0,0 0 0,0 0 0,0 0 0,0-1 0,0 1 0,-4-1 0,-7 0 0,0-1 0,0 0 0,0-1 0,1-1 0,-1 0 0,1-1 0,-1 0 0,1-1 0,1-1 0,-18-9 0,-3 0 0,-2 1 0,0 1 0,-1 2 0,0 2 0,0 1 0,-1 2 0,1 2 0,-1 1 0,-1 2 0,-48 5 0,-37 23 0,45-12 0,57-9 0,-2-2 0,-27 3 0,11-5 0,1 1 0,-43 11 0,34-7 0,-1-2 0,0-1 0,-87-7 0,35 1 0,11 0 0,-114 5 0,113 11 0,59-8 0,-53 3 0,-486-8 0,276-3 0,-962 2 0,1243-1 0,1 0 0,0-1 0,0-1 0,0-1 0,0 0 0,-22-10 0,19 8 0,0 0 0,0 1 0,-29-6 0,39 11 0,0-1 0,1 0 0,-1 0 0,0 0 0,0-1 0,1 0 0,-1 0 0,1-1 0,-5-2 0,7 2 0,0 1 0,1 0 0,0-1 0,0 1 0,0-1 0,0 0 0,0 0 0,0 0 0,0 0 0,1 0 0,0 0 0,0 0 0,0 0 0,0-1 0,0 1 0,0 0 0,1-5 0,-4-26 0,3-1 0,4-58 0,-1 27 0,-2 59 0,1-1 0,-1 0 0,1 1 0,1-1 0,-1 1 0,1 0 0,0-1 0,1 1 0,0 0 0,0 0 0,8-12 0,-8 15 0,1 0 0,-1 0 0,1 0 0,0 1 0,1-1 0,-1 1 0,0 0 0,1 0 0,0 1 0,-1-1 0,1 1 0,0 0 0,1 0 0,-1 1 0,0 0 0,0 0 0,8-1 0,39-2 0,96 6 0,-44 2 0,-79-5 0,-15 0 0,-1 1 0,1 0 0,0 0 0,0 1 0,0 0 0,-1 1 0,1 0 0,-1 0 0,1 1 0,-1 0 0,15 8 0,-13-5 0,0 0 0,0-1 0,1 0 0,0-1 0,0-1 0,0 1 0,0-2 0,0 0 0,14 1 0,20-1 0,53-5 0,-23 0 0,121 3 0,-636 0 0,432-1 0,0 1 0,1 1 0,-1-1 0,0 1 0,0 0 0,1 0 0,-1 1 0,1 0 0,-1 0 0,1 1 0,0-1 0,-9 6 0,15-8 0,0 1 0,0-1 0,-1 0 0,1 0 0,0 0 0,0 0 0,0 1 0,0-1 0,-1 0 0,1 0 0,0 0 0,0 1 0,0-1 0,0 0 0,0 0 0,0 1 0,0-1 0,0 0 0,0 0 0,0 1 0,0-1 0,0 0 0,0 0 0,0 1 0,0-1 0,0 0 0,0 0 0,0 1 0,0-1 0,0 0 0,0 0 0,0 1 0,0-1 0,0 0 0,0 0 0,1 0 0,-1 1 0,0-1 0,0 0 0,0 0 0,0 0 0,1 1 0,-1-1 0,0 0 0,0 0 0,0 0 0,1 0 0,-1 0 0,0 0 0,0 1 0,1-1 0,-1 0 0,0 0 0,0 0 0,1 0 0,-1 0 0,0 0 0,0 0 0,1 0 0,-1 0 0,0 0 0,0 0 0,1 0 0,-1 0 0,0 0 0,1-1 0,20 3 0,-20-2 0,290-5 0,-222-4 0,89-21 0,-69 11 0,-35 6 0,-34 8 0,0 0 0,36-3 0,361 6 0,-207 5 0,-134-2 0,87-3 0,-150 0 0,-1-1 0,1-1 0,0 1 0,-1-2 0,17-7 0,-16 6 0,0 0 0,0 1 0,0 1 0,22-4 0,43 3 0,-50 4 0,46-8 0,-43 3 0,-12 3 0,0-1 0,-1 0 0,1-1 0,-1-2 0,26-11 0,-32 12 0,1 0 0,0 2 0,0-1 0,0 2 0,0 0 0,1 0 0,22-1 0,101 6 0,-61 1 0,-10-4 0,-38-1 0,0 1 0,0 2 0,0 1 0,51 11 0,-61-9 0,-12-3 0,0 1 0,0-1 0,0 1 0,0 0 0,-1 1 0,1-1 0,-1 1 0,1 0 0,-1 1 0,5 3 0,-1 1 0,2 0 0,-1-1 0,1 0 0,0-1 0,1 0 0,22 8 0,78 17 0,-86-25 0,48 5 0,-52-9 0,38 9 0,-31-5 0,0-1 0,0-2 0,1 0 0,32-3 0,-661-1 0,588 1 0,1 1 0,-1-1 0,0 2 0,1-1 0,0 2 0,-1-1 0,1 1 0,0 1 0,0 0 0,1 0 0,-1 1 0,1 0 0,-15 11 0,10-7-2,0-1 1,-1-1-1,-29 10 0,14-5-1356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2:31.975"/>
    </inkml:context>
    <inkml:brush xml:id="br0">
      <inkml:brushProperty name="width" value="0.35" units="cm"/>
      <inkml:brushProperty name="height" value="0.35" units="cm"/>
      <inkml:brushProperty name="color" value="#EEEEEE"/>
    </inkml:brush>
  </inkml:definitions>
  <inkml:trace contextRef="#ctx0" brushRef="#br0">689 693 24575,'-360'0'0,"354"0"0,1 0 0,0-1 0,-1 1 0,1-1 0,0 0 0,-1 0 0,1 0 0,0-1 0,-6-2 0,9 2 0,0 1 0,-1-1 0,1 0 0,0 1 0,0-1 0,0 0 0,0 0 0,1-1 0,-1 1 0,1 0 0,-1-1 0,1 1 0,0 0 0,-1-1 0,1 0 0,1 1 0,-1-1 0,0 0 0,0-4 0,-1-3 0,0-1 0,0 1 0,-1 0 0,0 1 0,-1-1 0,0 1 0,-1-1 0,-7-11 0,5 10 0,0-1 0,1 0 0,0 0 0,1 0 0,0-1 0,1 0 0,-4-22 0,5 11 0,1 0 0,0 0 0,4-32 0,-2 248 0,2-64 0,-1-121 0,-1 1 0,0-1 0,0 1 0,-1-1 0,0 1 0,0-1 0,0 1 0,-1-1 0,-1 0 0,1 1 0,-1-1 0,0-1 0,0 1 0,-8 10 0,4-6 0,-1-1 0,0 0 0,-1 0 0,0-1 0,0 0 0,-1-1 0,-18 13 0,27-21 0,1 1 0,-1-1 0,0 1 0,1-1 0,-1 1 0,0-1 0,0 0 0,1 1 0,-1-1 0,0 0 0,0 0 0,1 0 0,-1 1 0,0-1 0,0 0 0,0 0 0,1 0 0,-1 0 0,0 0 0,0-1 0,1 1 0,-1 0 0,0 0 0,0 0 0,1-1 0,-1 1 0,0 0 0,0-1 0,0 0 0,0 0 0,0 0 0,0-1 0,0 1 0,0 0 0,0-1 0,1 1 0,-1-1 0,1 0 0,-1 1 0,1-1 0,-1 1 0,1-1 0,0-2 0,-1-4 0,1 0 0,0 0 0,1 0 0,0 0 0,2-8 0,-2 6 0,2 1 0,-1-1 0,1 1 0,1 0 0,0 0 0,0 0 0,1 0 0,0 1 0,0 0 0,9-10 0,-14 18 0,1-1 0,0 1 0,-1-1 0,1 1 0,0-1 0,0 1 0,0-1 0,-1 1 0,1 0 0,0-1 0,0 1 0,0 0 0,0 0 0,0 0 0,0 0 0,-1 0 0,1 0 0,0 0 0,0 0 0,0 0 0,0 0 0,0 0 0,0 1 0,-1-1 0,1 0 0,0 1 0,0-1 0,0 0 0,-1 1 0,1-1 0,0 1 0,0-1 0,-1 1 0,1 0 0,0-1 0,-1 1 0,1 0 0,-1-1 0,1 1 0,-1 0 0,1 0 0,-1-1 0,0 1 0,1 0 0,-1 1 0,21 47 0,-17-38 0,-3-6 0,1 0 0,0 0 0,0-1 0,0 1 0,1 0 0,0-1 0,-1 1 0,2-1 0,-1 0 0,0 0 0,1 0 0,0-1 0,0 1 0,0-1 0,0 0 0,0 0 0,1 0 0,-1-1 0,1 1 0,0-1 0,0 0 0,0-1 0,0 1 0,9 1 0,47 8 0,0-3 0,1-2 0,84-3 0,2143-6 0,-1172 5 0,-1031 0 0,96-5 0,-169 2 0,0 0 0,-1-2 0,1 1 0,-1-2 0,19-6 0,-28 9 0,1-1 0,-1 0 0,1 0 0,-1 0 0,0 0 0,0-1 0,0 1 0,0-1 0,0 1 0,0-1 0,-1 0 0,1 0 0,-1-1 0,0 1 0,0 0 0,0-1 0,0 1 0,-1-1 0,1 0 0,-1 1 0,1-7 0,2-26 0,-2 0 0,-2 0 0,-3-38 0,-1-14 0,5 49 0,0 28 0,0-1 0,-1 0 0,0 0 0,-1 1 0,0-1 0,-6-22 0,5 31 0,1 1 0,-1-1 0,0 0 0,0 1 0,0-1 0,0 1 0,0 0 0,0 0 0,-1 0 0,1 0 0,-1 0 0,1 0 0,-1 1 0,0-1 0,0 1 0,1 0 0,-1 0 0,0 0 0,0 0 0,0 0 0,0 1 0,-6-1 0,-9-1 0,1 2 0,-35 2 0,30-1 0,-776 5 0,456-8 0,-1062 2 0,1385-1 0,0-1 0,1-1 0,-23-5 0,19 2 0,-39-3 0,30 5 0,0-1 0,-55-16 0,57 12 0,-1 2 0,0 1 0,-31-2 0,46 6 0,0-1 0,0 0 0,0-1 0,0-1 0,-24-11 0,-26-8 0,-97-13 0,16 5 0,24 7 0,30 7 0,48 11 0,-1 2 0,1 2 0,-82 5 0,38 1 0,82-3 0,0 0 0,0 0 0,1 1 0,-1 0 0,0 0 0,1 0 0,-1 1 0,-6 2 0,10-3 0,0 0 0,1 0 0,-1 0 0,0 1 0,1-1 0,-1 0 0,1 1 0,0-1 0,-1 1 0,1-1 0,0 1 0,0 0 0,0 0 0,0-1 0,0 1 0,0 0 0,1 0 0,-1 0 0,0 0 0,1 0 0,0 0 0,-1 0 0,1 0 0,0 0 0,0 0 0,0 0 0,1 2 0,0 7 0,0 1 0,1-1 0,0 0 0,0 0 0,2 0 0,-1 0 0,1-1 0,1 0 0,0 1 0,0-1 0,1-1 0,10 13 0,4 10 0,-17-25 0,1 0 0,0-1 0,0 0 0,10 11 0,35 41 0,-42-48 0,0 0 0,1-1 0,0 1 0,0-2 0,1 1 0,0-1 0,0-1 0,1 0 0,0 0 0,22 10 0,-22-12 0,0 0 0,-1 1 0,1 0 0,11 9 0,-11-7 0,-1-1 0,2-1 0,17 10 0,-6-9 0,-1-2 0,1 0 0,0-1 0,0-2 0,0 0 0,0-1 0,0-1 0,39-6 0,16-10 0,-30 4 0,-13 4 0,34-14 0,-35 10 0,37-7 0,-69 18 0,48-9 0,0 1 0,92-4 0,-94 14 0,-26 1 0,1-2 0,0-1 0,-1 0 0,44-10 0,-22 3 0,1 1 0,0 2 0,1 2 0,82 6 0,-30-1 0,-45-2 0,1-2 0,81-14 0,75-14 0,-141 21 0,0 4 0,123 6 0,-70 1 0,417-2 0,-515-2 0,-1 0 0,1-2 0,30-8 0,-22 4 0,-22 5 0,0 0 0,1-1 0,-1 0 0,15-9 0,-15 7 0,1 1 0,-1 1 0,21-8 0,177-27 0,-149 27 0,-47 9 0,0 0 0,0 1 0,0 0 0,0 0 0,0 1 0,1 1 0,-1 0 0,0 1 0,0 0 0,16 4 0,-18-3 0,-1 1 0,0 0 0,0 1 0,0 0 0,0 0 0,-1 1 0,1 0 0,-1 0 0,6 7 0,5 6 0,28 37 0,-32-37 0,-9-12 0,1 0 0,-1-1 0,1 0 0,1 0 0,-1 0 0,1-1 0,-1 1 0,1-2 0,1 1 0,-1-1 0,0 0 0,1 0 0,12 2 0,-100-7 0,30 3 0,-22-3 0,-132 4 0,188 1 0,1 0 0,-1 1 0,1 1 0,0 1 0,0 0 0,1 0 0,-1 2 0,2 0 0,-1 0 0,-12 11 0,10-8 0,-8 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2:59.407"/>
    </inkml:context>
    <inkml:brush xml:id="br0">
      <inkml:brushProperty name="width" value="0.35" units="cm"/>
      <inkml:brushProperty name="height" value="0.35" units="cm"/>
      <inkml:brushProperty name="color" value="#EEEEEE"/>
    </inkml:brush>
  </inkml:definitions>
  <inkml:trace contextRef="#ctx0" brushRef="#br0">4279 62 24575,'-1'41'0,"2"-1"0,2 1 0,12 58 0,-10-66 0,-1 0 0,-1 0 0,-4 59 0,2 35 0,4-99 0,-4-25 0,0 1 0,0 0 0,-1 0 0,1-1 0,-1 1 0,0 0 0,0 0 0,-1 0 0,0 3 0,1-5 0,-1-1 0,0 1 0,0-1 0,0 1 0,0-1 0,0 0 0,0 0 0,0 1 0,-1-1 0,1 0 0,0 0 0,-1 0 0,1 0 0,-1-1 0,1 1 0,-1 0 0,1-1 0,-1 1 0,0-1 0,1 1 0,-1-1 0,0 0 0,1 1 0,-1-1 0,-2 0 0,-6 1 0,1-1 0,0 0 0,0 0 0,0-1 0,0 0 0,0-1 0,0 0 0,0 0 0,0-1 0,1 0 0,-1 0 0,1-1 0,-12-8 0,11 8 0,-1-1 0,1 1 0,-1 1 0,1-1 0,-1 2 0,0-1 0,0 1 0,0 1 0,-13-1 0,2 3 0,0 0 0,1 2 0,-32 7 0,15-4 0,0-2 0,0-1 0,-51-3 0,-42 2 0,112 1 0,0 0 0,1 2 0,-1 0 0,-18 8 0,19-6 0,-1-1 0,-1-1 0,-28 5 0,3-6 0,4 0 0,-39 8 0,31-4 0,0-3 0,0-2 0,-84-6 0,31 1 0,-825 2 0,898 2 0,0 1 0,-41 9 0,10-1 0,-52 4 0,-187 3 0,220-20 0,-87 3 0,19 26 0,-102-11 0,238-15 0,-69 9 0,0-3 0,-140-8 0,212 0 0,0-1 0,-1 0 0,1-1 0,0 0 0,1 0 0,-1 0 0,1-1 0,-1 0 0,1 0 0,0 0 0,-9-9 0,-25-17 0,35 27 0,-1-1 0,1 1 0,0-1 0,0-1 0,0 1 0,1-1 0,-1 1 0,1-1 0,0-1 0,1 1 0,-1 0 0,-3-10 0,3 5 0,1 0 0,0 0 0,1 0 0,0 0 0,1 0 0,0 0 0,0-14 0,1 0 0,1 11 0,-1 1 0,0 0 0,-1-1 0,0 1 0,-1 0 0,0 0 0,-1 0 0,-1 0 0,0 0 0,-6-13 0,-2-1 0,1-2 0,1 1 0,-7-33 0,12 39 0,-3-40 0,7 53 0,1 0 0,0 0 0,0-1 0,1 1 0,0 0 0,0 0 0,5-14 0,-4 19 0,0-1 0,0 1 0,0 1 0,1-1 0,-1 0 0,1 0 0,-1 1 0,1 0 0,0-1 0,0 1 0,0 0 0,1 0 0,-1 1 0,0-1 0,1 1 0,3-2 0,62-15 0,-65 17 0,43-5 0,0 2 0,1 2 0,63 5 0,-13-1 0,5 0 0,123-5 0,-134-11 0,-59 8 0,51-3 0,-57 7 0,49-11 0,-49 8 0,52-5 0,91 12 0,78-4 0,-176-12 0,-53 9 0,0 2 0,22-3 0,320 3 0,-185 5 0,-140-2 0,0 1 0,0 1 0,-1 3 0,1 0 0,-1 3 0,38 12 0,-45-9 0,0-2 0,0-1 0,1-1 0,0-1 0,48 3 0,576-9 0,-288-2 0,-360 2 0,1 0 0,-1 0 0,0 1 0,1 0 0,-1 0 0,0 0 0,0 0 0,0 1 0,6 2 0,-8-2 0,-1-1 0,0 1 0,1 0 0,-1-1 0,0 1 0,0 0 0,-1 1 0,1-1 0,0 0 0,-1 0 0,1 1 0,-1-1 0,0 1 0,1-1 0,-1 1 0,-1 0 0,1-1 0,0 1 0,0 4 0,6 24 0,-4-23 0,-1 1 0,0-1 0,0 1 0,-1-1 0,0 1 0,-1-1 0,1 1 0,-3 12 0,1-19 0,0 0 0,0 0 0,0 0 0,0 0 0,-1 0 0,1 0 0,-1 0 0,0 0 0,1-1 0,-1 1 0,0-1 0,0 1 0,0-1 0,0 0 0,0 0 0,0 1 0,0-1 0,0-1 0,-1 1 0,1 0 0,0-1 0,-1 1 0,1-1 0,-4 1 0,-9 0 0,1 0 0,-28-2 0,27 1 0,-714-5 0,496 6 0,227-1 0,1 0 0,-1 0 0,0 1 0,0 0 0,0 0 0,0 0 0,1 1 0,-1 0 0,1 0 0,-1 1 0,1-1 0,0 1 0,0 0 0,-6 5 0,3-3 0,0-1 0,0 1 0,0-2 0,-1 1 0,0-1 0,1-1 0,-1 0 0,0 0 0,-18 1 0,-7-1 0,-46-4 0,29 0 0,-578 1 0,610 0 0,1-1 0,-1-1 0,-21-6 0,18 4 0,-40-4 0,-299 6 0,184 5 0,-512-2-1365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3:01.104"/>
    </inkml:context>
    <inkml:brush xml:id="br0">
      <inkml:brushProperty name="width" value="0.35" units="cm"/>
      <inkml:brushProperty name="height" value="0.35" units="cm"/>
      <inkml:brushProperty name="color" value="#EEEEEE"/>
    </inkml:brush>
  </inkml:definitions>
  <inkml:trace contextRef="#ctx0" brushRef="#br0">0 0 24575,'0'6'0,"0"-1"0,1 1 0,-1 0 0,1-1 0,0 1 0,0-1 0,1 0 0,0 1 0,0-1 0,0 0 0,1 0 0,-1 0 0,1 0 0,0-1 0,6 8 0,-3-7 0,-1 0 0,1 0 0,0-1 0,0 0 0,1 0 0,-1 0 0,1-1 0,0 0 0,-1 0 0,12 2 0,11 1 0,1-1 0,0-2 0,1-1 0,47-3 0,-58 1 0,339-1-1365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6:20.815"/>
    </inkml:context>
    <inkml:brush xml:id="br0">
      <inkml:brushProperty name="width" value="0.35" units="cm"/>
      <inkml:brushProperty name="height" value="0.35" units="cm"/>
      <inkml:brushProperty name="color" value="#E1E2F7"/>
    </inkml:brush>
  </inkml:definitions>
  <inkml:trace contextRef="#ctx0" brushRef="#br0">0 69 24575,'0'30'0,"1"2"0,2-1 0,7 34 0,20 37 0,18 76 0,-47-175-49,-1 0 1,1 0-1,0 0 0,0 0 0,0 0 1,0 0-1,0 0 0,1 0 0,-1-1 1,1 1-1,0 0 0,0-1 0,0 0 1,0 1-1,0-1 0,1 0 0,-1 0 1,1 0-1,-1 0 0,1-1 0,0 1 1,0-1-1,-1 1 0,1-1 0,0 0 0,0 0 1,5 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5:09.684"/>
    </inkml:context>
    <inkml:brush xml:id="br0">
      <inkml:brushProperty name="width" value="0.35" units="cm"/>
      <inkml:brushProperty name="height" value="0.35" units="cm"/>
      <inkml:brushProperty name="color" value="#E1E2F7"/>
    </inkml:brush>
  </inkml:definitions>
  <inkml:trace contextRef="#ctx0" brushRef="#br0">31 119 24575,'-1'29'0,"-2"0"0,-8 37 0,5-35 0,-3 52 0,9-82 0,-1 13 0,1-1 0,1 1 0,0-1 0,4 21 0,-4-31 0,-1 1 0,2-1 0,-1 0 0,0 0 0,0 0 0,1 0 0,0 0 0,-1 0 0,1-1 0,0 1 0,1 0 0,-1-1 0,0 0 0,1 1 0,-1-1 0,1 0 0,0 0 0,0 0 0,0-1 0,0 1 0,0-1 0,0 0 0,6 2 0,15 1 0,0-1 0,-1-1 0,1-1 0,0-1 0,26-4 0,18 0 0,-17 3 0,0-2 0,57-11 0,-42 5 0,0 4 0,130 5 0,-76 2 0,-91 0 0,0 1 0,0 1 0,0 1 0,40 14 0,-15-5 0,-10-6 0,0-3 0,1-1 0,-1-2 0,64-6 0,-4 1 0,2137 3 0,-2211 2 0,-1 1 0,36 8 0,-33-5 0,51 3 0,-54-7 0,48 10 0,-55-7 0,1-1 0,0-1 0,41 0 0,-61-4 0,-1 1 0,1 0 0,0-1 0,-1 1 0,1-1 0,-1 0 0,1 0 0,-1 0 0,1 0 0,-1 0 0,1-1 0,-1 1 0,0-1 0,0 1 0,0-1 0,0 0 0,0 0 0,3-3 0,-3 0 0,1 1 0,-1 0 0,0-1 0,0 1 0,0-1 0,-1 1 0,0-1 0,1 0 0,-1-9 0,0 4 0,0 0 0,-1-1 0,-1 1 0,0-1 0,-1 1 0,1 0 0,-2 0 0,0 0 0,-5-14 0,2 13 0,-1 0 0,0 0 0,-1 1 0,-11-12 0,9 11 0,1 0 0,-15-24 0,9 7 0,2 0 0,1-1 0,1 0 0,-13-52 0,24 80 0,0 0 0,-1 0 0,1 0 0,0 0 0,0 0 0,0 0 0,0 0 0,0 0 0,0 0 0,0 0 0,0 0 0,0 0 0,0 0 0,1 0 0,-1 0 0,1-1 0,-1 1 0,0 1 0,1 0 0,-1 0 0,0 0 0,1 0 0,-1 0 0,0 0 0,1 0 0,-1 0 0,0 0 0,1-1 0,-1 1 0,1 1 0,-1-1 0,0 0 0,1 0 0,-1 0 0,0 0 0,1 0 0,-1 0 0,0 0 0,1 0 0,-1 1 0,0-1 0,1 0 0,-1 0 0,0 0 0,0 1 0,1-1 0,24 26 0,-2 3 0,-13-15 0,1 0 0,8 18 0,0 1 0,32 45 0,-51-78 0,0 0 0,0 0 0,0 0 0,0 1 0,0-1 0,0 0 0,0 0 0,0 0 0,0 0 0,0 0 0,0 0 0,0 0 0,1 0 0,-1 0 0,0 1 0,0-1 0,0 0 0,0 0 0,0 0 0,0 0 0,0 0 0,0 0 0,0 0 0,1 0 0,-1 0 0,0 0 0,0 0 0,0 0 0,0 0 0,0 0 0,0 0 0,0 0 0,1 0 0,-1 0 0,0 0 0,0 0 0,0 0 0,0 0 0,0 0 0,0 0 0,0 0 0,1 0 0,-1 0 0,0 0 0,0 0 0,0 0 0,0 0 0,0 0 0,0-1 0,0 1 0,0 0 0,0 0 0,0 0 0,1 0 0,-1 0 0,0 0 0,0 0 0,0 0 0,0 0 0,0-1 0,0 1 0,0 0 0,0 0 0,0 0 0,1-13 0,-3-16 0,-19-71 305,17 75-639,-1 0 0,-1 0 0,-1 1 0,-11-27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5:19.895"/>
    </inkml:context>
    <inkml:brush xml:id="br0">
      <inkml:brushProperty name="width" value="0.35" units="cm"/>
      <inkml:brushProperty name="height" value="0.35" units="cm"/>
      <inkml:brushProperty name="color" value="#E1E2F7"/>
    </inkml:brush>
  </inkml:definitions>
  <inkml:trace contextRef="#ctx0" brushRef="#br0">3939 123 24575,'0'-1'0,"0"0"0,0 1 0,-1-1 0,1 0 0,0 0 0,0 0 0,-1 0 0,1 0 0,-1 1 0,1-1 0,0 0 0,-1 0 0,0 1 0,1-1 0,-1 0 0,1 1 0,-1-1 0,0 1 0,1-1 0,-1 0 0,0 1 0,0 0 0,1-1 0,-1 1 0,0-1 0,0 1 0,0 0 0,0 0 0,0-1 0,1 1 0,-1 0 0,0 0 0,0 0 0,0 0 0,0 0 0,0 0 0,0 0 0,0 0 0,1 1 0,-1-1 0,-2 1 0,-2 0 0,1-1 0,-1 2 0,0-1 0,1 1 0,-1-1 0,-5 5 0,-50 35 0,37-23 0,-33 17 0,46-30 0,1 0 0,-1-1 0,0 0 0,0-1 0,-1 0 0,1 0 0,-13 0 0,-158 21 0,161-23 0,-1-1 0,1 0 0,0-2 0,-40-8 0,30 5 0,-38-3 0,26 7 0,-11-1 0,-91-13 0,77 7 0,0 2 0,-128 6 0,76 3 0,-240-3 0,344 1 0,-1 1 0,1 0 0,0 1 0,0 1 0,0 1 0,-18 7 0,17-5 0,-1-1 0,0-1 0,0-1 0,-30 4 0,-182-6 0,110-4 0,93 0 0,0 0 0,-38-9 0,36 5 0,-54-3 0,24 3 0,0-1 0,1-4 0,-78-23 0,59 14 0,21 4 0,33 9 0,0 1 0,-1 1 0,-42-4 0,-361-16 0,379 21 0,-96-10 0,-29-2 0,172 16 0,0 0 0,0 0 0,0 0 0,0 0 0,0 1 0,0-1 0,0 0 0,0 0 0,0 0 0,0 0 0,0 0 0,0 0 0,0 0 0,0 0 0,0 0 0,0 0 0,0 1 0,0-1 0,0 0 0,0 0 0,0 0 0,0 0 0,0 0 0,0 0 0,0 0 0,-1 0 0,1 0 0,0 0 0,0 0 0,0 0 0,0 0 0,0 0 0,0 0 0,0 0 0,0 0 0,0 0 0,0 0 0,0 0 0,-1 0 0,1 1 0,0-1 0,0 0 0,0-1 0,0 1 0,0 0 0,0 0 0,0 0 0,0 0 0,0 0 0,-1 0 0,1 0 0,0 0 0,0 0 0,0 0 0,12 6 0,19 4 0,25-2 0,2-2 0,-1-2 0,89-7 0,-31 1 0,751 2 0,-836-2 0,0-1 0,34-8 0,-32 5 0,51-3 0,-55 8 0,0-2 0,47-11 0,-50 10 0,0 1 0,43 0 0,-45 3 0,0-1 0,0-1 0,35-8 0,-27 3 0,-1 1 0,1 2 0,36-1 0,97 7 0,-56 1 0,-66-4 0,-19 0 0,0 1 0,-1 1 0,1 1 0,41 8 0,-40-4 0,0-2 0,34 2 0,-33-4 0,0 1 0,27 7 0,-6-1 0,-1-3 0,1-1 0,0-3 0,74-5 0,-21 1 0,557 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6:45:23.953"/>
    </inkml:context>
    <inkml:brush xml:id="br0">
      <inkml:brushProperty name="width" value="0.35" units="cm"/>
      <inkml:brushProperty name="height" value="0.35" units="cm"/>
      <inkml:brushProperty name="color" value="#E1E2F7"/>
    </inkml:brush>
  </inkml:definitions>
  <inkml:trace contextRef="#ctx0" brushRef="#br0">0 0 24575,'1347'0'0,"-1325"2"0,1 1 0,-1 1 0,-1 0 0,1 2 0,34 14 0,-8-4 0,-17-5 0,-16-6 0,-1 0 0,1-1 0,26 4 0,-12-4 0,-1 2 0,1 1 0,31 12 0,-17-6 0,-20-7 0,0-2 0,1-1 0,-1-1 0,0-1 0,41-3 0,43 2 0,-34 14 0,-54-9 0,0-2 0,21 3 0,165-4 0,-112-3 0,-74-1 0,0 0 0,0 0 0,21-7 0,-18 4 0,39-5 0,281 8 190,-177 4-1745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28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customXml" Target="../ink/ink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customXml" Target="../ink/ink11.xml"/><Relationship Id="rId4" Type="http://schemas.openxmlformats.org/officeDocument/2006/relationships/image" Target="../media/image19.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74595"/>
            <a:ext cx="7556421" cy="1488519"/>
          </a:xfrm>
          <a:prstGeom prst="rect">
            <a:avLst/>
          </a:prstGeom>
          <a:noFill/>
          <a:ln/>
        </p:spPr>
        <p:txBody>
          <a:bodyPr wrap="square" lIns="0" tIns="0" rIns="0" bIns="0" rtlCol="0" anchor="t"/>
          <a:lstStyle/>
          <a:p>
            <a:pPr marL="0" indent="0" algn="ctr">
              <a:lnSpc>
                <a:spcPts val="5850"/>
              </a:lnSpc>
              <a:buNone/>
            </a:pPr>
            <a:r>
              <a:rPr lang="en-US" sz="4650" b="1" dirty="0">
                <a:solidFill>
                  <a:srgbClr val="000000"/>
                </a:solidFill>
                <a:latin typeface="Petrona Bold" pitchFamily="34" charset="0"/>
                <a:ea typeface="Petrona Bold" pitchFamily="34" charset="-122"/>
                <a:cs typeface="Petrona Bold" pitchFamily="34" charset="-120"/>
              </a:rPr>
              <a:t>blueBus: Online Bus Ticket Booking</a:t>
            </a:r>
            <a:endParaRPr lang="en-US" sz="4650" dirty="0"/>
          </a:p>
        </p:txBody>
      </p:sp>
      <p:sp>
        <p:nvSpPr>
          <p:cNvPr id="4" name="Text 1"/>
          <p:cNvSpPr/>
          <p:nvPr/>
        </p:nvSpPr>
        <p:spPr>
          <a:xfrm>
            <a:off x="6280190" y="4303276"/>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Welcome to the presentation of blueBus, a revolutionary online platform designed to simplify and enhance the bus ticket booking experience. This presentation will outline the project's objectives, system architecture, feasibility study, and expected outcomes.</a:t>
            </a:r>
            <a:endParaRPr lang="en-US" sz="1750" dirty="0"/>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8E53A6A-BC45-4B60-1985-8EEB67A5D7EE}"/>
                  </a:ext>
                </a:extLst>
              </p14:cNvPr>
              <p14:cNvContentPartPr/>
              <p14:nvPr/>
            </p14:nvContentPartPr>
            <p14:xfrm>
              <a:off x="13433675" y="7786271"/>
              <a:ext cx="648360" cy="164880"/>
            </p14:xfrm>
          </p:contentPart>
        </mc:Choice>
        <mc:Fallback xmlns="">
          <p:pic>
            <p:nvPicPr>
              <p:cNvPr id="11" name="Ink 10">
                <a:extLst>
                  <a:ext uri="{FF2B5EF4-FFF2-40B4-BE49-F238E27FC236}">
                    <a16:creationId xmlns:a16="http://schemas.microsoft.com/office/drawing/2014/main" id="{68E53A6A-BC45-4B60-1985-8EEB67A5D7EE}"/>
                  </a:ext>
                </a:extLst>
              </p:cNvPr>
              <p:cNvPicPr/>
              <p:nvPr/>
            </p:nvPicPr>
            <p:blipFill>
              <a:blip r:embed="rId5"/>
              <a:stretch>
                <a:fillRect/>
              </a:stretch>
            </p:blipFill>
            <p:spPr>
              <a:xfrm>
                <a:off x="13371035" y="7723631"/>
                <a:ext cx="7740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E506C4E0-EE5D-96A5-70B8-5382FEEA67E2}"/>
                  </a:ext>
                </a:extLst>
              </p14:cNvPr>
              <p14:cNvContentPartPr/>
              <p14:nvPr/>
            </p14:nvContentPartPr>
            <p14:xfrm>
              <a:off x="12885035" y="7862231"/>
              <a:ext cx="1618920" cy="240120"/>
            </p14:xfrm>
          </p:contentPart>
        </mc:Choice>
        <mc:Fallback xmlns="">
          <p:pic>
            <p:nvPicPr>
              <p:cNvPr id="12" name="Ink 11">
                <a:extLst>
                  <a:ext uri="{FF2B5EF4-FFF2-40B4-BE49-F238E27FC236}">
                    <a16:creationId xmlns:a16="http://schemas.microsoft.com/office/drawing/2014/main" id="{E506C4E0-EE5D-96A5-70B8-5382FEEA67E2}"/>
                  </a:ext>
                </a:extLst>
              </p:cNvPr>
              <p:cNvPicPr/>
              <p:nvPr/>
            </p:nvPicPr>
            <p:blipFill>
              <a:blip r:embed="rId7"/>
              <a:stretch>
                <a:fillRect/>
              </a:stretch>
            </p:blipFill>
            <p:spPr>
              <a:xfrm>
                <a:off x="12822395" y="7799231"/>
                <a:ext cx="1744560" cy="365760"/>
              </a:xfrm>
              <a:prstGeom prst="rect">
                <a:avLst/>
              </a:prstGeom>
            </p:spPr>
          </p:pic>
        </mc:Fallback>
      </mc:AlternateContent>
      <p:sp>
        <p:nvSpPr>
          <p:cNvPr id="13" name="TextBox 12">
            <a:extLst>
              <a:ext uri="{FF2B5EF4-FFF2-40B4-BE49-F238E27FC236}">
                <a16:creationId xmlns:a16="http://schemas.microsoft.com/office/drawing/2014/main" id="{6C4D291F-C2A3-F2D7-2591-00A433DA6D84}"/>
              </a:ext>
            </a:extLst>
          </p:cNvPr>
          <p:cNvSpPr txBox="1"/>
          <p:nvPr/>
        </p:nvSpPr>
        <p:spPr>
          <a:xfrm>
            <a:off x="9605675" y="6563057"/>
            <a:ext cx="3279360" cy="923330"/>
          </a:xfrm>
          <a:prstGeom prst="rect">
            <a:avLst/>
          </a:prstGeom>
          <a:noFill/>
        </p:spPr>
        <p:txBody>
          <a:bodyPr wrap="square" rtlCol="0">
            <a:spAutoFit/>
          </a:bodyPr>
          <a:lstStyle/>
          <a:p>
            <a:r>
              <a:rPr lang="en-IN" sz="1750" b="1" dirty="0">
                <a:latin typeface="Inter" panose="020B0604020202020204" charset="0"/>
                <a:ea typeface="Inter" panose="020B0604020202020204" charset="0"/>
              </a:rPr>
              <a:t>Done by : </a:t>
            </a:r>
          </a:p>
          <a:p>
            <a:r>
              <a:rPr lang="en-IN" sz="1750" b="1" dirty="0">
                <a:latin typeface="Inter" panose="020B0604020202020204" charset="0"/>
                <a:ea typeface="Inter" panose="020B0604020202020204" charset="0"/>
              </a:rPr>
              <a:t>	Ansh Gadoya [ 14 ]</a:t>
            </a:r>
          </a:p>
          <a:p>
            <a:r>
              <a:rPr lang="en-IN" sz="1750" b="1" dirty="0">
                <a:latin typeface="Inter" panose="020B0604020202020204" charset="0"/>
                <a:ea typeface="Inter" panose="020B0604020202020204" charset="0"/>
              </a:rPr>
              <a:t>	Bansil Pabari  [ 19 ]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74428E-5F94-24EF-585E-B4554A3DCF1B}"/>
              </a:ext>
            </a:extLst>
          </p:cNvPr>
          <p:cNvPicPr>
            <a:picLocks noChangeAspect="1"/>
          </p:cNvPicPr>
          <p:nvPr/>
        </p:nvPicPr>
        <p:blipFill>
          <a:blip r:embed="rId2"/>
          <a:stretch>
            <a:fillRect/>
          </a:stretch>
        </p:blipFill>
        <p:spPr>
          <a:xfrm>
            <a:off x="1" y="0"/>
            <a:ext cx="14630400" cy="8229600"/>
          </a:xfrm>
          <a:prstGeom prst="rect">
            <a:avLst/>
          </a:prstGeom>
        </p:spPr>
      </p:pic>
    </p:spTree>
    <p:extLst>
      <p:ext uri="{BB962C8B-B14F-4D97-AF65-F5344CB8AC3E}">
        <p14:creationId xmlns:p14="http://schemas.microsoft.com/office/powerpoint/2010/main" val="32452515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79533"/>
            <a:ext cx="7556421" cy="1027033"/>
          </a:xfrm>
          <a:prstGeom prst="rect">
            <a:avLst/>
          </a:prstGeom>
          <a:noFill/>
          <a:ln/>
        </p:spPr>
        <p:txBody>
          <a:bodyPr wrap="none" lIns="0" tIns="0" rIns="0" bIns="0" rtlCol="0" anchor="t"/>
          <a:lstStyle/>
          <a:p>
            <a:pPr marL="0" indent="0">
              <a:lnSpc>
                <a:spcPts val="8050"/>
              </a:lnSpc>
              <a:buNone/>
            </a:pPr>
            <a:r>
              <a:rPr lang="en-US" sz="6450" b="1" dirty="0">
                <a:solidFill>
                  <a:srgbClr val="000000"/>
                </a:solidFill>
                <a:latin typeface="Petrona Bold" pitchFamily="34" charset="0"/>
                <a:ea typeface="Petrona Bold" pitchFamily="34" charset="-122"/>
                <a:cs typeface="Petrona Bold" pitchFamily="34" charset="-120"/>
              </a:rPr>
              <a:t>Conclusion</a:t>
            </a:r>
            <a:endParaRPr lang="en-US" sz="6450" dirty="0"/>
          </a:p>
        </p:txBody>
      </p:sp>
      <p:sp>
        <p:nvSpPr>
          <p:cNvPr id="4" name="Text 1"/>
          <p:cNvSpPr/>
          <p:nvPr/>
        </p:nvSpPr>
        <p:spPr>
          <a:xfrm>
            <a:off x="793790" y="3346728"/>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presentation has explored the development and potential of blueBus, a revolutionary online platform designed to streamline the bus ticket booking process. Through its user-friendly interface, advanced features, and commitment to providing real-time information, blueBus aims to revolutionize the bus travel experience. The project promises to enhance efficiency, improve customer satisfaction, and solidify blueBus's position as the leading online bus ticket booking platform.</a:t>
            </a:r>
            <a:endParaRPr lang="en-US" sz="1750"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193EB6-A570-55A1-7DB9-9125AC34813D}"/>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8752692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9DF7B-A6C7-340C-64AC-2C575AA213AC}"/>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22128056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7E3BC-F85E-C4AC-BD7B-1E597A37077E}"/>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10460352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BC1AA-47F9-AD78-2A42-CA7A89F228EC}"/>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50862334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8847E9-AB9C-4296-E112-72C29DCCE530}"/>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97891473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A20E5-4D8F-3DF9-66FB-3410FC7BEFFB}"/>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7941515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A11DFF-6F03-C1C2-AF76-9801E9421E52}"/>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225712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85BEEE-468D-CFAF-90A0-F6B70EE756FE}"/>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47300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13290"/>
            <a:ext cx="6528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Introduction to blueBus</a:t>
            </a:r>
            <a:endParaRPr lang="en-US" sz="4650" dirty="0"/>
          </a:p>
        </p:txBody>
      </p:sp>
      <p:sp>
        <p:nvSpPr>
          <p:cNvPr id="3" name="Text 1"/>
          <p:cNvSpPr/>
          <p:nvPr/>
        </p:nvSpPr>
        <p:spPr>
          <a:xfrm>
            <a:off x="793790" y="3824526"/>
            <a:ext cx="3626406"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Online Bus Ticket Booking</a:t>
            </a:r>
            <a:endParaRPr lang="en-US" sz="2300" dirty="0"/>
          </a:p>
        </p:txBody>
      </p:sp>
      <p:sp>
        <p:nvSpPr>
          <p:cNvPr id="4" name="Text 2"/>
          <p:cNvSpPr/>
          <p:nvPr/>
        </p:nvSpPr>
        <p:spPr>
          <a:xfrm>
            <a:off x="793790" y="4423410"/>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blueBus is an online bus ticket booking website designed to provide a seamless and convenient way for users to book tickets for their journeys.</a:t>
            </a:r>
            <a:endParaRPr lang="en-US" sz="1750" dirty="0"/>
          </a:p>
        </p:txBody>
      </p:sp>
      <p:sp>
        <p:nvSpPr>
          <p:cNvPr id="5" name="Text 3"/>
          <p:cNvSpPr/>
          <p:nvPr/>
        </p:nvSpPr>
        <p:spPr>
          <a:xfrm>
            <a:off x="7599521" y="3824526"/>
            <a:ext cx="3196471"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User-Friendly Interface</a:t>
            </a:r>
            <a:endParaRPr lang="en-US" sz="2300" dirty="0"/>
          </a:p>
        </p:txBody>
      </p:sp>
      <p:sp>
        <p:nvSpPr>
          <p:cNvPr id="6" name="Text 4"/>
          <p:cNvSpPr/>
          <p:nvPr/>
        </p:nvSpPr>
        <p:spPr>
          <a:xfrm>
            <a:off x="7599521" y="4423410"/>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Our website is user-friendly and intuitive, making it easy for users to navigate and find the information they need to make their bookings.</a:t>
            </a:r>
            <a:endParaRPr lang="en-US" sz="17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FA38802-FA1B-279B-9A24-10B8F61A749D}"/>
                  </a:ext>
                </a:extLst>
              </p14:cNvPr>
              <p14:cNvContentPartPr/>
              <p14:nvPr/>
            </p14:nvContentPartPr>
            <p14:xfrm>
              <a:off x="12919235" y="7743791"/>
              <a:ext cx="1574280" cy="294480"/>
            </p14:xfrm>
          </p:contentPart>
        </mc:Choice>
        <mc:Fallback xmlns="">
          <p:pic>
            <p:nvPicPr>
              <p:cNvPr id="7" name="Ink 6">
                <a:extLst>
                  <a:ext uri="{FF2B5EF4-FFF2-40B4-BE49-F238E27FC236}">
                    <a16:creationId xmlns:a16="http://schemas.microsoft.com/office/drawing/2014/main" id="{CFA38802-FA1B-279B-9A24-10B8F61A749D}"/>
                  </a:ext>
                </a:extLst>
              </p:cNvPr>
              <p:cNvPicPr/>
              <p:nvPr/>
            </p:nvPicPr>
            <p:blipFill>
              <a:blip r:embed="rId4"/>
              <a:stretch>
                <a:fillRect/>
              </a:stretch>
            </p:blipFill>
            <p:spPr>
              <a:xfrm>
                <a:off x="12856235" y="7680791"/>
                <a:ext cx="1699920" cy="420120"/>
              </a:xfrm>
              <a:prstGeom prst="rect">
                <a:avLst/>
              </a:prstGeom>
            </p:spPr>
          </p:pic>
        </mc:Fallback>
      </mc:AlternateContent>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4C54E6-52D7-D96F-78CB-330FB728C7EB}"/>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556143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C65D3C-D2B1-50EA-6B51-B51FD11B76DE}"/>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22461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8C02AB-2F17-F768-1674-EF49E4CC38C7}"/>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843308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8188" y="763072"/>
            <a:ext cx="6150769" cy="691991"/>
          </a:xfrm>
          <a:prstGeom prst="rect">
            <a:avLst/>
          </a:prstGeom>
          <a:noFill/>
          <a:ln/>
        </p:spPr>
        <p:txBody>
          <a:bodyPr wrap="none" lIns="0" tIns="0" rIns="0" bIns="0" rtlCol="0" anchor="t"/>
          <a:lstStyle/>
          <a:p>
            <a:pPr marL="0" indent="0">
              <a:lnSpc>
                <a:spcPts val="5400"/>
              </a:lnSpc>
              <a:buNone/>
            </a:pPr>
            <a:r>
              <a:rPr lang="en-US" sz="4350" b="1" dirty="0">
                <a:solidFill>
                  <a:srgbClr val="000000"/>
                </a:solidFill>
                <a:latin typeface="Petrona Bold" pitchFamily="34" charset="0"/>
                <a:ea typeface="Petrona Bold" pitchFamily="34" charset="-122"/>
                <a:cs typeface="Petrona Bold" pitchFamily="34" charset="-120"/>
              </a:rPr>
              <a:t>Objectives of the Project</a:t>
            </a:r>
            <a:endParaRPr lang="en-US" sz="4350" dirty="0"/>
          </a:p>
        </p:txBody>
      </p:sp>
      <p:sp>
        <p:nvSpPr>
          <p:cNvPr id="4" name="Shape 1"/>
          <p:cNvSpPr/>
          <p:nvPr/>
        </p:nvSpPr>
        <p:spPr>
          <a:xfrm>
            <a:off x="738188" y="2008584"/>
            <a:ext cx="474464" cy="474464"/>
          </a:xfrm>
          <a:prstGeom prst="roundRect">
            <a:avLst>
              <a:gd name="adj" fmla="val 18671"/>
            </a:avLst>
          </a:prstGeom>
          <a:solidFill>
            <a:srgbClr val="CCEEFF"/>
          </a:solidFill>
          <a:ln w="7620">
            <a:solidFill>
              <a:srgbClr val="B2D4E5"/>
            </a:solidFill>
            <a:prstDash val="solid"/>
          </a:ln>
        </p:spPr>
      </p:sp>
      <p:sp>
        <p:nvSpPr>
          <p:cNvPr id="5" name="Text 2"/>
          <p:cNvSpPr/>
          <p:nvPr/>
        </p:nvSpPr>
        <p:spPr>
          <a:xfrm>
            <a:off x="904280" y="2079665"/>
            <a:ext cx="142161" cy="332184"/>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Bold" pitchFamily="34" charset="0"/>
                <a:ea typeface="Petrona Bold" pitchFamily="34" charset="-122"/>
                <a:cs typeface="Petrona Bold" pitchFamily="34" charset="-120"/>
              </a:rPr>
              <a:t>1</a:t>
            </a:r>
            <a:endParaRPr lang="en-US" sz="2600" dirty="0"/>
          </a:p>
        </p:txBody>
      </p:sp>
      <p:sp>
        <p:nvSpPr>
          <p:cNvPr id="6" name="Text 3"/>
          <p:cNvSpPr/>
          <p:nvPr/>
        </p:nvSpPr>
        <p:spPr>
          <a:xfrm>
            <a:off x="1423511" y="2008584"/>
            <a:ext cx="3043118" cy="691991"/>
          </a:xfrm>
          <a:prstGeom prst="rect">
            <a:avLst/>
          </a:prstGeom>
          <a:noFill/>
          <a:ln/>
        </p:spPr>
        <p:txBody>
          <a:bodyPr wrap="square" lIns="0" tIns="0" rIns="0" bIns="0" rtlCol="0" anchor="t"/>
          <a:lstStyle/>
          <a:p>
            <a:pPr marL="0" indent="0">
              <a:lnSpc>
                <a:spcPts val="2700"/>
              </a:lnSpc>
              <a:buNone/>
            </a:pPr>
            <a:r>
              <a:rPr lang="en-US" sz="2150" b="1" dirty="0">
                <a:solidFill>
                  <a:srgbClr val="272525"/>
                </a:solidFill>
                <a:latin typeface="Petrona Bold" pitchFamily="34" charset="0"/>
                <a:ea typeface="Petrona Bold" pitchFamily="34" charset="-122"/>
                <a:cs typeface="Petrona Bold" pitchFamily="34" charset="-120"/>
              </a:rPr>
              <a:t>Simplified Booking Process</a:t>
            </a:r>
            <a:endParaRPr lang="en-US" sz="2150" dirty="0"/>
          </a:p>
        </p:txBody>
      </p:sp>
      <p:sp>
        <p:nvSpPr>
          <p:cNvPr id="7" name="Text 4"/>
          <p:cNvSpPr/>
          <p:nvPr/>
        </p:nvSpPr>
        <p:spPr>
          <a:xfrm>
            <a:off x="1423511" y="2827020"/>
            <a:ext cx="3043118" cy="1349216"/>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To streamline the bus ticket booking process, making it user-friendly and efficient for customers.</a:t>
            </a:r>
            <a:endParaRPr lang="en-US" sz="1650" dirty="0"/>
          </a:p>
        </p:txBody>
      </p:sp>
      <p:sp>
        <p:nvSpPr>
          <p:cNvPr id="8" name="Shape 5"/>
          <p:cNvSpPr/>
          <p:nvPr/>
        </p:nvSpPr>
        <p:spPr>
          <a:xfrm>
            <a:off x="4677489" y="2008584"/>
            <a:ext cx="474464" cy="474464"/>
          </a:xfrm>
          <a:prstGeom prst="roundRect">
            <a:avLst>
              <a:gd name="adj" fmla="val 18671"/>
            </a:avLst>
          </a:prstGeom>
          <a:solidFill>
            <a:srgbClr val="CCEEFF"/>
          </a:solidFill>
          <a:ln w="7620">
            <a:solidFill>
              <a:srgbClr val="B2D4E5"/>
            </a:solidFill>
            <a:prstDash val="solid"/>
          </a:ln>
        </p:spPr>
      </p:sp>
      <p:sp>
        <p:nvSpPr>
          <p:cNvPr id="9" name="Text 6"/>
          <p:cNvSpPr/>
          <p:nvPr/>
        </p:nvSpPr>
        <p:spPr>
          <a:xfrm>
            <a:off x="4820483" y="2079665"/>
            <a:ext cx="188357" cy="332184"/>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Bold" pitchFamily="34" charset="0"/>
                <a:ea typeface="Petrona Bold" pitchFamily="34" charset="-122"/>
                <a:cs typeface="Petrona Bold" pitchFamily="34" charset="-120"/>
              </a:rPr>
              <a:t>2</a:t>
            </a:r>
            <a:endParaRPr lang="en-US" sz="2600" dirty="0"/>
          </a:p>
        </p:txBody>
      </p:sp>
      <p:sp>
        <p:nvSpPr>
          <p:cNvPr id="10" name="Text 7"/>
          <p:cNvSpPr/>
          <p:nvPr/>
        </p:nvSpPr>
        <p:spPr>
          <a:xfrm>
            <a:off x="5362813" y="2008584"/>
            <a:ext cx="3043118" cy="691991"/>
          </a:xfrm>
          <a:prstGeom prst="rect">
            <a:avLst/>
          </a:prstGeom>
          <a:noFill/>
          <a:ln/>
        </p:spPr>
        <p:txBody>
          <a:bodyPr wrap="square" lIns="0" tIns="0" rIns="0" bIns="0" rtlCol="0" anchor="t"/>
          <a:lstStyle/>
          <a:p>
            <a:pPr marL="0" indent="0">
              <a:lnSpc>
                <a:spcPts val="2700"/>
              </a:lnSpc>
              <a:buNone/>
            </a:pPr>
            <a:r>
              <a:rPr lang="en-US" sz="2150" b="1" dirty="0">
                <a:solidFill>
                  <a:srgbClr val="272525"/>
                </a:solidFill>
                <a:latin typeface="Petrona Bold" pitchFamily="34" charset="0"/>
                <a:ea typeface="Petrona Bold" pitchFamily="34" charset="-122"/>
                <a:cs typeface="Petrona Bold" pitchFamily="34" charset="-120"/>
              </a:rPr>
              <a:t>Comprehensive Bus Network Coverage</a:t>
            </a:r>
            <a:endParaRPr lang="en-US" sz="2150" dirty="0"/>
          </a:p>
        </p:txBody>
      </p:sp>
      <p:sp>
        <p:nvSpPr>
          <p:cNvPr id="11" name="Text 8"/>
          <p:cNvSpPr/>
          <p:nvPr/>
        </p:nvSpPr>
        <p:spPr>
          <a:xfrm>
            <a:off x="5362813" y="2827020"/>
            <a:ext cx="3043118" cy="1686520"/>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To provide a wide range of bus routes and operators, connecting diverse destinations across the country.</a:t>
            </a:r>
            <a:endParaRPr lang="en-US" sz="1650" dirty="0"/>
          </a:p>
        </p:txBody>
      </p:sp>
      <p:sp>
        <p:nvSpPr>
          <p:cNvPr id="12" name="Shape 9"/>
          <p:cNvSpPr/>
          <p:nvPr/>
        </p:nvSpPr>
        <p:spPr>
          <a:xfrm>
            <a:off x="738188" y="4961573"/>
            <a:ext cx="474464" cy="474464"/>
          </a:xfrm>
          <a:prstGeom prst="roundRect">
            <a:avLst>
              <a:gd name="adj" fmla="val 18671"/>
            </a:avLst>
          </a:prstGeom>
          <a:solidFill>
            <a:srgbClr val="CCEEFF"/>
          </a:solidFill>
          <a:ln w="7620">
            <a:solidFill>
              <a:srgbClr val="B2D4E5"/>
            </a:solidFill>
            <a:prstDash val="solid"/>
          </a:ln>
        </p:spPr>
      </p:sp>
      <p:sp>
        <p:nvSpPr>
          <p:cNvPr id="13" name="Text 10"/>
          <p:cNvSpPr/>
          <p:nvPr/>
        </p:nvSpPr>
        <p:spPr>
          <a:xfrm>
            <a:off x="881420" y="5032653"/>
            <a:ext cx="188000" cy="332184"/>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Bold" pitchFamily="34" charset="0"/>
                <a:ea typeface="Petrona Bold" pitchFamily="34" charset="-122"/>
                <a:cs typeface="Petrona Bold" pitchFamily="34" charset="-120"/>
              </a:rPr>
              <a:t>3</a:t>
            </a:r>
            <a:endParaRPr lang="en-US" sz="2600" dirty="0"/>
          </a:p>
        </p:txBody>
      </p:sp>
      <p:sp>
        <p:nvSpPr>
          <p:cNvPr id="14" name="Text 11"/>
          <p:cNvSpPr/>
          <p:nvPr/>
        </p:nvSpPr>
        <p:spPr>
          <a:xfrm>
            <a:off x="1423511" y="4961573"/>
            <a:ext cx="3043118" cy="691991"/>
          </a:xfrm>
          <a:prstGeom prst="rect">
            <a:avLst/>
          </a:prstGeom>
          <a:noFill/>
          <a:ln/>
        </p:spPr>
        <p:txBody>
          <a:bodyPr wrap="square" lIns="0" tIns="0" rIns="0" bIns="0" rtlCol="0" anchor="t"/>
          <a:lstStyle/>
          <a:p>
            <a:pPr marL="0" indent="0">
              <a:lnSpc>
                <a:spcPts val="2700"/>
              </a:lnSpc>
              <a:buNone/>
            </a:pPr>
            <a:r>
              <a:rPr lang="en-US" sz="2150" b="1" dirty="0">
                <a:solidFill>
                  <a:srgbClr val="272525"/>
                </a:solidFill>
                <a:latin typeface="Petrona Bold" pitchFamily="34" charset="0"/>
                <a:ea typeface="Petrona Bold" pitchFamily="34" charset="-122"/>
                <a:cs typeface="Petrona Bold" pitchFamily="34" charset="-120"/>
              </a:rPr>
              <a:t>Real-Time Availability and Pricing</a:t>
            </a:r>
            <a:endParaRPr lang="en-US" sz="2150" dirty="0"/>
          </a:p>
        </p:txBody>
      </p:sp>
      <p:sp>
        <p:nvSpPr>
          <p:cNvPr id="15" name="Text 12"/>
          <p:cNvSpPr/>
          <p:nvPr/>
        </p:nvSpPr>
        <p:spPr>
          <a:xfrm>
            <a:off x="1423511" y="5780008"/>
            <a:ext cx="3043118" cy="1686520"/>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To offer real-time information on seat availability and pricing, ensuring transparent and accurate details for customers.</a:t>
            </a:r>
            <a:endParaRPr lang="en-US" sz="1650" dirty="0"/>
          </a:p>
        </p:txBody>
      </p:sp>
      <p:sp>
        <p:nvSpPr>
          <p:cNvPr id="16" name="Shape 13"/>
          <p:cNvSpPr/>
          <p:nvPr/>
        </p:nvSpPr>
        <p:spPr>
          <a:xfrm>
            <a:off x="4677489" y="4961573"/>
            <a:ext cx="474464" cy="474464"/>
          </a:xfrm>
          <a:prstGeom prst="roundRect">
            <a:avLst>
              <a:gd name="adj" fmla="val 18671"/>
            </a:avLst>
          </a:prstGeom>
          <a:solidFill>
            <a:srgbClr val="CCEEFF"/>
          </a:solidFill>
          <a:ln w="7620">
            <a:solidFill>
              <a:srgbClr val="B2D4E5"/>
            </a:solidFill>
            <a:prstDash val="solid"/>
          </a:ln>
        </p:spPr>
      </p:sp>
      <p:sp>
        <p:nvSpPr>
          <p:cNvPr id="17" name="Text 14"/>
          <p:cNvSpPr/>
          <p:nvPr/>
        </p:nvSpPr>
        <p:spPr>
          <a:xfrm>
            <a:off x="4825127" y="5032653"/>
            <a:ext cx="179070" cy="332184"/>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Bold" pitchFamily="34" charset="0"/>
                <a:ea typeface="Petrona Bold" pitchFamily="34" charset="-122"/>
                <a:cs typeface="Petrona Bold" pitchFamily="34" charset="-120"/>
              </a:rPr>
              <a:t>4</a:t>
            </a:r>
            <a:endParaRPr lang="en-US" sz="2600" dirty="0"/>
          </a:p>
        </p:txBody>
      </p:sp>
      <p:sp>
        <p:nvSpPr>
          <p:cNvPr id="18" name="Text 15"/>
          <p:cNvSpPr/>
          <p:nvPr/>
        </p:nvSpPr>
        <p:spPr>
          <a:xfrm>
            <a:off x="5362813" y="4961573"/>
            <a:ext cx="3043118" cy="691991"/>
          </a:xfrm>
          <a:prstGeom prst="rect">
            <a:avLst/>
          </a:prstGeom>
          <a:noFill/>
          <a:ln/>
        </p:spPr>
        <p:txBody>
          <a:bodyPr wrap="square" lIns="0" tIns="0" rIns="0" bIns="0" rtlCol="0" anchor="t"/>
          <a:lstStyle/>
          <a:p>
            <a:pPr marL="0" indent="0">
              <a:lnSpc>
                <a:spcPts val="2700"/>
              </a:lnSpc>
              <a:buNone/>
            </a:pPr>
            <a:r>
              <a:rPr lang="en-US" sz="2150" b="1" dirty="0">
                <a:solidFill>
                  <a:srgbClr val="272525"/>
                </a:solidFill>
                <a:latin typeface="Petrona Bold" pitchFamily="34" charset="0"/>
                <a:ea typeface="Petrona Bold" pitchFamily="34" charset="-122"/>
                <a:cs typeface="Petrona Bold" pitchFamily="34" charset="-120"/>
              </a:rPr>
              <a:t>Secure Payment Options</a:t>
            </a:r>
            <a:endParaRPr lang="en-US" sz="2150" dirty="0"/>
          </a:p>
        </p:txBody>
      </p:sp>
      <p:sp>
        <p:nvSpPr>
          <p:cNvPr id="19" name="Text 16"/>
          <p:cNvSpPr/>
          <p:nvPr/>
        </p:nvSpPr>
        <p:spPr>
          <a:xfrm>
            <a:off x="5362813" y="5780008"/>
            <a:ext cx="3043118" cy="1349216"/>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To implement secure payment gateways, providing a safe and reliable platform for financial transactions.</a:t>
            </a:r>
            <a:endParaRPr lang="en-US" sz="1650"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31839"/>
            <a:ext cx="962501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Current Bus Ticket Booking System</a:t>
            </a:r>
            <a:endParaRPr lang="en-US" sz="4650" dirty="0"/>
          </a:p>
        </p:txBody>
      </p:sp>
      <p:sp>
        <p:nvSpPr>
          <p:cNvPr id="3" name="Text 1"/>
          <p:cNvSpPr/>
          <p:nvPr/>
        </p:nvSpPr>
        <p:spPr>
          <a:xfrm>
            <a:off x="793790" y="3643074"/>
            <a:ext cx="4008120"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Traditional Booking Methods</a:t>
            </a:r>
            <a:endParaRPr lang="en-US" sz="2300" dirty="0"/>
          </a:p>
        </p:txBody>
      </p:sp>
      <p:sp>
        <p:nvSpPr>
          <p:cNvPr id="4" name="Text 2"/>
          <p:cNvSpPr/>
          <p:nvPr/>
        </p:nvSpPr>
        <p:spPr>
          <a:xfrm>
            <a:off x="793790" y="4241959"/>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current system relies on offline methods, such as physical ticket counters and phone reservations. These methods are often time-consuming, inconvenient, and prone to errors.</a:t>
            </a:r>
            <a:endParaRPr lang="en-US" sz="1750" dirty="0"/>
          </a:p>
        </p:txBody>
      </p:sp>
      <p:sp>
        <p:nvSpPr>
          <p:cNvPr id="5" name="Text 3"/>
          <p:cNvSpPr/>
          <p:nvPr/>
        </p:nvSpPr>
        <p:spPr>
          <a:xfrm>
            <a:off x="7599521" y="3643074"/>
            <a:ext cx="3277433"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Modern Online Booking</a:t>
            </a:r>
            <a:endParaRPr lang="en-US" sz="2300" dirty="0"/>
          </a:p>
        </p:txBody>
      </p:sp>
      <p:sp>
        <p:nvSpPr>
          <p:cNvPr id="6" name="Text 4"/>
          <p:cNvSpPr/>
          <p:nvPr/>
        </p:nvSpPr>
        <p:spPr>
          <a:xfrm>
            <a:off x="7599521" y="4241959"/>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blueBus system offers a user-friendly online platform for booking tickets. This system eliminates the need for physical visits or phone calls, allowing users to book tickets conveniently from any device.</a:t>
            </a:r>
            <a:endParaRPr lang="en-US" sz="1750" dirty="0"/>
          </a:p>
        </p:txBody>
      </p:sp>
      <p:grpSp>
        <p:nvGrpSpPr>
          <p:cNvPr id="9" name="Group 8">
            <a:extLst>
              <a:ext uri="{FF2B5EF4-FFF2-40B4-BE49-F238E27FC236}">
                <a16:creationId xmlns:a16="http://schemas.microsoft.com/office/drawing/2014/main" id="{11E59FCB-8B1C-727A-155B-FD72741EE603}"/>
              </a:ext>
            </a:extLst>
          </p:cNvPr>
          <p:cNvGrpSpPr/>
          <p:nvPr/>
        </p:nvGrpSpPr>
        <p:grpSpPr>
          <a:xfrm>
            <a:off x="12885755" y="7809311"/>
            <a:ext cx="1554480" cy="313200"/>
            <a:chOff x="12885755" y="7809311"/>
            <a:chExt cx="1554480" cy="31320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E73F83B-4FB1-FD97-A9EF-D49CC59781A0}"/>
                    </a:ext>
                  </a:extLst>
                </p14:cNvPr>
                <p14:cNvContentPartPr/>
                <p14:nvPr/>
              </p14:nvContentPartPr>
              <p14:xfrm>
                <a:off x="12885755" y="7809311"/>
                <a:ext cx="1554480" cy="313200"/>
              </p14:xfrm>
            </p:contentPart>
          </mc:Choice>
          <mc:Fallback xmlns="">
            <p:pic>
              <p:nvPicPr>
                <p:cNvPr id="7" name="Ink 6">
                  <a:extLst>
                    <a:ext uri="{FF2B5EF4-FFF2-40B4-BE49-F238E27FC236}">
                      <a16:creationId xmlns:a16="http://schemas.microsoft.com/office/drawing/2014/main" id="{CE73F83B-4FB1-FD97-A9EF-D49CC59781A0}"/>
                    </a:ext>
                  </a:extLst>
                </p:cNvPr>
                <p:cNvPicPr/>
                <p:nvPr/>
              </p:nvPicPr>
              <p:blipFill>
                <a:blip r:embed="rId4"/>
                <a:stretch>
                  <a:fillRect/>
                </a:stretch>
              </p:blipFill>
              <p:spPr>
                <a:xfrm>
                  <a:off x="12823115" y="7746311"/>
                  <a:ext cx="168012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0B725DB-145E-E68B-20AA-BBFCA349E333}"/>
                    </a:ext>
                  </a:extLst>
                </p14:cNvPr>
                <p14:cNvContentPartPr/>
                <p14:nvPr/>
              </p14:nvContentPartPr>
              <p14:xfrm>
                <a:off x="13038035" y="7928471"/>
                <a:ext cx="248400" cy="55080"/>
              </p14:xfrm>
            </p:contentPart>
          </mc:Choice>
          <mc:Fallback xmlns="">
            <p:pic>
              <p:nvPicPr>
                <p:cNvPr id="8" name="Ink 7">
                  <a:extLst>
                    <a:ext uri="{FF2B5EF4-FFF2-40B4-BE49-F238E27FC236}">
                      <a16:creationId xmlns:a16="http://schemas.microsoft.com/office/drawing/2014/main" id="{C0B725DB-145E-E68B-20AA-BBFCA349E333}"/>
                    </a:ext>
                  </a:extLst>
                </p:cNvPr>
                <p:cNvPicPr/>
                <p:nvPr/>
              </p:nvPicPr>
              <p:blipFill>
                <a:blip r:embed="rId6"/>
                <a:stretch>
                  <a:fillRect/>
                </a:stretch>
              </p:blipFill>
              <p:spPr>
                <a:xfrm>
                  <a:off x="12975035" y="7865471"/>
                  <a:ext cx="374040" cy="180720"/>
                </a:xfrm>
                <a:prstGeom prst="rect">
                  <a:avLst/>
                </a:prstGeom>
              </p:spPr>
            </p:pic>
          </mc:Fallback>
        </mc:AlternateContent>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910"/>
          </a:xfrm>
          <a:prstGeom prst="rect">
            <a:avLst/>
          </a:prstGeom>
        </p:spPr>
      </p:pic>
      <p:sp>
        <p:nvSpPr>
          <p:cNvPr id="3" name="Text 0"/>
          <p:cNvSpPr/>
          <p:nvPr/>
        </p:nvSpPr>
        <p:spPr>
          <a:xfrm>
            <a:off x="622935" y="489466"/>
            <a:ext cx="4672846" cy="584121"/>
          </a:xfrm>
          <a:prstGeom prst="rect">
            <a:avLst/>
          </a:prstGeom>
          <a:noFill/>
          <a:ln/>
        </p:spPr>
        <p:txBody>
          <a:bodyPr wrap="none" lIns="0" tIns="0" rIns="0" bIns="0" rtlCol="0" anchor="t"/>
          <a:lstStyle/>
          <a:p>
            <a:pPr marL="0" indent="0">
              <a:lnSpc>
                <a:spcPts val="4550"/>
              </a:lnSpc>
              <a:buNone/>
            </a:pPr>
            <a:r>
              <a:rPr lang="en-US" sz="3650" b="1" dirty="0">
                <a:solidFill>
                  <a:srgbClr val="000000"/>
                </a:solidFill>
                <a:latin typeface="Petrona Bold" pitchFamily="34" charset="0"/>
                <a:ea typeface="Petrona Bold" pitchFamily="34" charset="-122"/>
                <a:cs typeface="Petrona Bold" pitchFamily="34" charset="-120"/>
              </a:rPr>
              <a:t>Methodology</a:t>
            </a:r>
            <a:endParaRPr lang="en-US" sz="3650" dirty="0"/>
          </a:p>
        </p:txBody>
      </p:sp>
      <p:sp>
        <p:nvSpPr>
          <p:cNvPr id="4" name="Shape 1"/>
          <p:cNvSpPr/>
          <p:nvPr/>
        </p:nvSpPr>
        <p:spPr>
          <a:xfrm>
            <a:off x="878443" y="1340525"/>
            <a:ext cx="22860" cy="6400919"/>
          </a:xfrm>
          <a:prstGeom prst="roundRect">
            <a:avLst>
              <a:gd name="adj" fmla="val 327062"/>
            </a:avLst>
          </a:prstGeom>
          <a:solidFill>
            <a:srgbClr val="B2D4E5"/>
          </a:solidFill>
          <a:ln/>
        </p:spPr>
      </p:sp>
      <p:sp>
        <p:nvSpPr>
          <p:cNvPr id="5" name="Shape 2"/>
          <p:cNvSpPr/>
          <p:nvPr/>
        </p:nvSpPr>
        <p:spPr>
          <a:xfrm>
            <a:off x="1067276" y="1729621"/>
            <a:ext cx="622935" cy="22860"/>
          </a:xfrm>
          <a:prstGeom prst="roundRect">
            <a:avLst>
              <a:gd name="adj" fmla="val 327062"/>
            </a:avLst>
          </a:prstGeom>
          <a:solidFill>
            <a:srgbClr val="B2D4E5"/>
          </a:solidFill>
          <a:ln/>
        </p:spPr>
      </p:sp>
      <p:sp>
        <p:nvSpPr>
          <p:cNvPr id="6" name="Shape 3"/>
          <p:cNvSpPr/>
          <p:nvPr/>
        </p:nvSpPr>
        <p:spPr>
          <a:xfrm>
            <a:off x="689610" y="1540788"/>
            <a:ext cx="400526" cy="400526"/>
          </a:xfrm>
          <a:prstGeom prst="roundRect">
            <a:avLst>
              <a:gd name="adj" fmla="val 18667"/>
            </a:avLst>
          </a:prstGeom>
          <a:solidFill>
            <a:srgbClr val="CCEEFF"/>
          </a:solidFill>
          <a:ln w="7620">
            <a:solidFill>
              <a:srgbClr val="B2D4E5"/>
            </a:solidFill>
            <a:prstDash val="solid"/>
          </a:ln>
        </p:spPr>
      </p:sp>
      <p:sp>
        <p:nvSpPr>
          <p:cNvPr id="7" name="Text 4"/>
          <p:cNvSpPr/>
          <p:nvPr/>
        </p:nvSpPr>
        <p:spPr>
          <a:xfrm>
            <a:off x="829866" y="1600795"/>
            <a:ext cx="120015" cy="280392"/>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8" name="Text 5"/>
          <p:cNvSpPr/>
          <p:nvPr/>
        </p:nvSpPr>
        <p:spPr>
          <a:xfrm>
            <a:off x="1868924" y="1518523"/>
            <a:ext cx="2336363" cy="291941"/>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Planning</a:t>
            </a:r>
            <a:endParaRPr lang="en-US" sz="1800" dirty="0"/>
          </a:p>
        </p:txBody>
      </p:sp>
      <p:sp>
        <p:nvSpPr>
          <p:cNvPr id="9" name="Text 6"/>
          <p:cNvSpPr/>
          <p:nvPr/>
        </p:nvSpPr>
        <p:spPr>
          <a:xfrm>
            <a:off x="1868924" y="1917263"/>
            <a:ext cx="6652141" cy="569595"/>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Initial planning involves defining project goals, user requirements, and key features. It's the foundation for the project's direction.</a:t>
            </a:r>
            <a:endParaRPr lang="en-US" sz="1400" dirty="0"/>
          </a:p>
        </p:txBody>
      </p:sp>
      <p:sp>
        <p:nvSpPr>
          <p:cNvPr id="10" name="Shape 7"/>
          <p:cNvSpPr/>
          <p:nvPr/>
        </p:nvSpPr>
        <p:spPr>
          <a:xfrm>
            <a:off x="1067276" y="3231952"/>
            <a:ext cx="622935" cy="22860"/>
          </a:xfrm>
          <a:prstGeom prst="roundRect">
            <a:avLst>
              <a:gd name="adj" fmla="val 327062"/>
            </a:avLst>
          </a:prstGeom>
          <a:solidFill>
            <a:srgbClr val="B2D4E5"/>
          </a:solidFill>
          <a:ln/>
        </p:spPr>
      </p:sp>
      <p:sp>
        <p:nvSpPr>
          <p:cNvPr id="11" name="Shape 8"/>
          <p:cNvSpPr/>
          <p:nvPr/>
        </p:nvSpPr>
        <p:spPr>
          <a:xfrm>
            <a:off x="689610" y="3043118"/>
            <a:ext cx="400526" cy="400526"/>
          </a:xfrm>
          <a:prstGeom prst="roundRect">
            <a:avLst>
              <a:gd name="adj" fmla="val 18667"/>
            </a:avLst>
          </a:prstGeom>
          <a:solidFill>
            <a:srgbClr val="CCEEFF"/>
          </a:solidFill>
          <a:ln w="7620">
            <a:solidFill>
              <a:srgbClr val="B2D4E5"/>
            </a:solidFill>
            <a:prstDash val="solid"/>
          </a:ln>
        </p:spPr>
      </p:sp>
      <p:sp>
        <p:nvSpPr>
          <p:cNvPr id="12" name="Text 9"/>
          <p:cNvSpPr/>
          <p:nvPr/>
        </p:nvSpPr>
        <p:spPr>
          <a:xfrm>
            <a:off x="810339" y="3103126"/>
            <a:ext cx="158948" cy="280392"/>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3" name="Text 10"/>
          <p:cNvSpPr/>
          <p:nvPr/>
        </p:nvSpPr>
        <p:spPr>
          <a:xfrm>
            <a:off x="1868924" y="3020854"/>
            <a:ext cx="2880836" cy="291941"/>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Iteration and Development</a:t>
            </a:r>
            <a:endParaRPr lang="en-US" sz="1800" dirty="0"/>
          </a:p>
        </p:txBody>
      </p:sp>
      <p:sp>
        <p:nvSpPr>
          <p:cNvPr id="14" name="Text 11"/>
          <p:cNvSpPr/>
          <p:nvPr/>
        </p:nvSpPr>
        <p:spPr>
          <a:xfrm>
            <a:off x="1868924" y="3419594"/>
            <a:ext cx="6652141" cy="854393"/>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The project is divided into short iterations, or sprints. Each sprint focuses on delivering specific functionalities, allowing for flexibility and continuous improvement.</a:t>
            </a:r>
            <a:endParaRPr lang="en-US" sz="1400" dirty="0"/>
          </a:p>
        </p:txBody>
      </p:sp>
      <p:sp>
        <p:nvSpPr>
          <p:cNvPr id="15" name="Shape 12"/>
          <p:cNvSpPr/>
          <p:nvPr/>
        </p:nvSpPr>
        <p:spPr>
          <a:xfrm>
            <a:off x="1067276" y="5019080"/>
            <a:ext cx="622935" cy="22860"/>
          </a:xfrm>
          <a:prstGeom prst="roundRect">
            <a:avLst>
              <a:gd name="adj" fmla="val 327062"/>
            </a:avLst>
          </a:prstGeom>
          <a:solidFill>
            <a:srgbClr val="B2D4E5"/>
          </a:solidFill>
          <a:ln/>
        </p:spPr>
      </p:sp>
      <p:sp>
        <p:nvSpPr>
          <p:cNvPr id="16" name="Shape 13"/>
          <p:cNvSpPr/>
          <p:nvPr/>
        </p:nvSpPr>
        <p:spPr>
          <a:xfrm>
            <a:off x="689610" y="4830247"/>
            <a:ext cx="400526" cy="400526"/>
          </a:xfrm>
          <a:prstGeom prst="roundRect">
            <a:avLst>
              <a:gd name="adj" fmla="val 18667"/>
            </a:avLst>
          </a:prstGeom>
          <a:solidFill>
            <a:srgbClr val="CCEEFF"/>
          </a:solidFill>
          <a:ln w="7620">
            <a:solidFill>
              <a:srgbClr val="B2D4E5"/>
            </a:solidFill>
            <a:prstDash val="solid"/>
          </a:ln>
        </p:spPr>
      </p:sp>
      <p:sp>
        <p:nvSpPr>
          <p:cNvPr id="17" name="Text 14"/>
          <p:cNvSpPr/>
          <p:nvPr/>
        </p:nvSpPr>
        <p:spPr>
          <a:xfrm>
            <a:off x="810458" y="4890254"/>
            <a:ext cx="158710" cy="280392"/>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8" name="Text 15"/>
          <p:cNvSpPr/>
          <p:nvPr/>
        </p:nvSpPr>
        <p:spPr>
          <a:xfrm>
            <a:off x="1868924" y="4807982"/>
            <a:ext cx="2336363" cy="291941"/>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Testing and Feedback</a:t>
            </a:r>
            <a:endParaRPr lang="en-US" sz="1800" dirty="0"/>
          </a:p>
        </p:txBody>
      </p:sp>
      <p:sp>
        <p:nvSpPr>
          <p:cNvPr id="19" name="Text 16"/>
          <p:cNvSpPr/>
          <p:nvPr/>
        </p:nvSpPr>
        <p:spPr>
          <a:xfrm>
            <a:off x="1868924" y="5206722"/>
            <a:ext cx="6652141" cy="569595"/>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Regular testing and feedback loops are essential for identifying and addressing any issues early in the development cycle.</a:t>
            </a:r>
            <a:endParaRPr lang="en-US" sz="1400" dirty="0"/>
          </a:p>
        </p:txBody>
      </p:sp>
      <p:sp>
        <p:nvSpPr>
          <p:cNvPr id="20" name="Shape 17"/>
          <p:cNvSpPr/>
          <p:nvPr/>
        </p:nvSpPr>
        <p:spPr>
          <a:xfrm>
            <a:off x="1067276" y="6521410"/>
            <a:ext cx="622935" cy="22860"/>
          </a:xfrm>
          <a:prstGeom prst="roundRect">
            <a:avLst>
              <a:gd name="adj" fmla="val 327062"/>
            </a:avLst>
          </a:prstGeom>
          <a:solidFill>
            <a:srgbClr val="B2D4E5"/>
          </a:solidFill>
          <a:ln/>
        </p:spPr>
      </p:sp>
      <p:sp>
        <p:nvSpPr>
          <p:cNvPr id="21" name="Shape 18"/>
          <p:cNvSpPr/>
          <p:nvPr/>
        </p:nvSpPr>
        <p:spPr>
          <a:xfrm>
            <a:off x="689610" y="6332577"/>
            <a:ext cx="400526" cy="400526"/>
          </a:xfrm>
          <a:prstGeom prst="roundRect">
            <a:avLst>
              <a:gd name="adj" fmla="val 18667"/>
            </a:avLst>
          </a:prstGeom>
          <a:solidFill>
            <a:srgbClr val="CCEEFF"/>
          </a:solidFill>
          <a:ln w="7620">
            <a:solidFill>
              <a:srgbClr val="B2D4E5"/>
            </a:solidFill>
            <a:prstDash val="solid"/>
          </a:ln>
        </p:spPr>
      </p:sp>
      <p:sp>
        <p:nvSpPr>
          <p:cNvPr id="22" name="Text 19"/>
          <p:cNvSpPr/>
          <p:nvPr/>
        </p:nvSpPr>
        <p:spPr>
          <a:xfrm>
            <a:off x="814268" y="6392585"/>
            <a:ext cx="151090" cy="280392"/>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4</a:t>
            </a:r>
            <a:endParaRPr lang="en-US" sz="2200" dirty="0"/>
          </a:p>
        </p:txBody>
      </p:sp>
      <p:sp>
        <p:nvSpPr>
          <p:cNvPr id="23" name="Text 20"/>
          <p:cNvSpPr/>
          <p:nvPr/>
        </p:nvSpPr>
        <p:spPr>
          <a:xfrm>
            <a:off x="1868924" y="6310313"/>
            <a:ext cx="3220522" cy="291941"/>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Deployment and Maintenance</a:t>
            </a:r>
            <a:endParaRPr lang="en-US" sz="1800" dirty="0"/>
          </a:p>
        </p:txBody>
      </p:sp>
      <p:sp>
        <p:nvSpPr>
          <p:cNvPr id="24" name="Text 21"/>
          <p:cNvSpPr/>
          <p:nvPr/>
        </p:nvSpPr>
        <p:spPr>
          <a:xfrm>
            <a:off x="1868924" y="6709053"/>
            <a:ext cx="6652141" cy="854393"/>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Once the development process is complete, blueBus is deployed to production. Ongoing maintenance ensures the website remains functional and up-to-date.</a:t>
            </a:r>
            <a:endParaRPr lang="en-US" sz="1400"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8057" y="509111"/>
            <a:ext cx="8870513" cy="607457"/>
          </a:xfrm>
          <a:prstGeom prst="rect">
            <a:avLst/>
          </a:prstGeom>
          <a:noFill/>
          <a:ln/>
        </p:spPr>
        <p:txBody>
          <a:bodyPr wrap="none" lIns="0" tIns="0" rIns="0" bIns="0" rtlCol="0" anchor="t"/>
          <a:lstStyle/>
          <a:p>
            <a:pPr marL="0" indent="0">
              <a:lnSpc>
                <a:spcPts val="4750"/>
              </a:lnSpc>
              <a:buNone/>
            </a:pPr>
            <a:r>
              <a:rPr lang="en-US" sz="3800" b="1" dirty="0">
                <a:solidFill>
                  <a:srgbClr val="000000"/>
                </a:solidFill>
                <a:latin typeface="Petrona Bold" pitchFamily="34" charset="0"/>
                <a:ea typeface="Petrona Bold" pitchFamily="34" charset="-122"/>
                <a:cs typeface="Petrona Bold" pitchFamily="34" charset="-120"/>
              </a:rPr>
              <a:t>System Architecture and Block Diagram</a:t>
            </a:r>
            <a:endParaRPr lang="en-US" sz="3800" dirty="0"/>
          </a:p>
        </p:txBody>
      </p:sp>
      <p:pic>
        <p:nvPicPr>
          <p:cNvPr id="3" name="Image 0" descr="preencoded.png"/>
          <p:cNvPicPr>
            <a:picLocks noChangeAspect="1"/>
          </p:cNvPicPr>
          <p:nvPr/>
        </p:nvPicPr>
        <p:blipFill>
          <a:blip r:embed="rId3"/>
          <a:stretch>
            <a:fillRect/>
          </a:stretch>
        </p:blipFill>
        <p:spPr>
          <a:xfrm>
            <a:off x="6049923" y="1394222"/>
            <a:ext cx="2530554" cy="6326386"/>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F034FE5-DF6B-234E-8A35-5C4547BF7041}"/>
                  </a:ext>
                </a:extLst>
              </p14:cNvPr>
              <p14:cNvContentPartPr/>
              <p14:nvPr/>
            </p14:nvContentPartPr>
            <p14:xfrm>
              <a:off x="12962075" y="7813631"/>
              <a:ext cx="55080" cy="180360"/>
            </p14:xfrm>
          </p:contentPart>
        </mc:Choice>
        <mc:Fallback xmlns="">
          <p:pic>
            <p:nvPicPr>
              <p:cNvPr id="10" name="Ink 9">
                <a:extLst>
                  <a:ext uri="{FF2B5EF4-FFF2-40B4-BE49-F238E27FC236}">
                    <a16:creationId xmlns:a16="http://schemas.microsoft.com/office/drawing/2014/main" id="{BF034FE5-DF6B-234E-8A35-5C4547BF7041}"/>
                  </a:ext>
                </a:extLst>
              </p:cNvPr>
              <p:cNvPicPr/>
              <p:nvPr/>
            </p:nvPicPr>
            <p:blipFill>
              <a:blip r:embed="rId5"/>
              <a:stretch>
                <a:fillRect/>
              </a:stretch>
            </p:blipFill>
            <p:spPr>
              <a:xfrm>
                <a:off x="12899075" y="7750631"/>
                <a:ext cx="1807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DD78AAC-D4A3-AB0F-3DC4-2CEA1891B9BA}"/>
                  </a:ext>
                </a:extLst>
              </p14:cNvPr>
              <p14:cNvContentPartPr/>
              <p14:nvPr/>
            </p14:nvContentPartPr>
            <p14:xfrm>
              <a:off x="12919595" y="7875191"/>
              <a:ext cx="1574640" cy="214560"/>
            </p14:xfrm>
          </p:contentPart>
        </mc:Choice>
        <mc:Fallback xmlns="">
          <p:pic>
            <p:nvPicPr>
              <p:cNvPr id="7" name="Ink 6">
                <a:extLst>
                  <a:ext uri="{FF2B5EF4-FFF2-40B4-BE49-F238E27FC236}">
                    <a16:creationId xmlns:a16="http://schemas.microsoft.com/office/drawing/2014/main" id="{8DD78AAC-D4A3-AB0F-3DC4-2CEA1891B9BA}"/>
                  </a:ext>
                </a:extLst>
              </p:cNvPr>
              <p:cNvPicPr/>
              <p:nvPr/>
            </p:nvPicPr>
            <p:blipFill>
              <a:blip r:embed="rId7"/>
              <a:stretch>
                <a:fillRect/>
              </a:stretch>
            </p:blipFill>
            <p:spPr>
              <a:xfrm>
                <a:off x="12856595" y="7812191"/>
                <a:ext cx="17002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D8E9232-FCFD-1D52-6A1D-1359845BC695}"/>
                  </a:ext>
                </a:extLst>
              </p14:cNvPr>
              <p14:cNvContentPartPr/>
              <p14:nvPr/>
            </p14:nvContentPartPr>
            <p14:xfrm>
              <a:off x="13072595" y="7797791"/>
              <a:ext cx="1418400" cy="99000"/>
            </p14:xfrm>
          </p:contentPart>
        </mc:Choice>
        <mc:Fallback xmlns="">
          <p:pic>
            <p:nvPicPr>
              <p:cNvPr id="8" name="Ink 7">
                <a:extLst>
                  <a:ext uri="{FF2B5EF4-FFF2-40B4-BE49-F238E27FC236}">
                    <a16:creationId xmlns:a16="http://schemas.microsoft.com/office/drawing/2014/main" id="{4D8E9232-FCFD-1D52-6A1D-1359845BC695}"/>
                  </a:ext>
                </a:extLst>
              </p:cNvPr>
              <p:cNvPicPr/>
              <p:nvPr/>
            </p:nvPicPr>
            <p:blipFill>
              <a:blip r:embed="rId9"/>
              <a:stretch>
                <a:fillRect/>
              </a:stretch>
            </p:blipFill>
            <p:spPr>
              <a:xfrm>
                <a:off x="13009595" y="7734791"/>
                <a:ext cx="15440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DDAE059-8D55-7BE5-30EA-3A55E34362E0}"/>
                  </a:ext>
                </a:extLst>
              </p14:cNvPr>
              <p14:cNvContentPartPr/>
              <p14:nvPr/>
            </p14:nvContentPartPr>
            <p14:xfrm>
              <a:off x="13145675" y="7928471"/>
              <a:ext cx="1184040" cy="65160"/>
            </p14:xfrm>
          </p:contentPart>
        </mc:Choice>
        <mc:Fallback xmlns="">
          <p:pic>
            <p:nvPicPr>
              <p:cNvPr id="9" name="Ink 8">
                <a:extLst>
                  <a:ext uri="{FF2B5EF4-FFF2-40B4-BE49-F238E27FC236}">
                    <a16:creationId xmlns:a16="http://schemas.microsoft.com/office/drawing/2014/main" id="{FDDAE059-8D55-7BE5-30EA-3A55E34362E0}"/>
                  </a:ext>
                </a:extLst>
              </p:cNvPr>
              <p:cNvPicPr/>
              <p:nvPr/>
            </p:nvPicPr>
            <p:blipFill>
              <a:blip r:embed="rId11"/>
              <a:stretch>
                <a:fillRect/>
              </a:stretch>
            </p:blipFill>
            <p:spPr>
              <a:xfrm>
                <a:off x="13082675" y="7865471"/>
                <a:ext cx="1309680" cy="190800"/>
              </a:xfrm>
              <a:prstGeom prst="rect">
                <a:avLst/>
              </a:prstGeom>
            </p:spPr>
          </p:pic>
        </mc:Fallback>
      </mc:AlternateContent>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1873" y="743664"/>
            <a:ext cx="5264706" cy="658058"/>
          </a:xfrm>
          <a:prstGeom prst="rect">
            <a:avLst/>
          </a:prstGeom>
          <a:noFill/>
          <a:ln/>
        </p:spPr>
        <p:txBody>
          <a:bodyPr wrap="none" lIns="0" tIns="0" rIns="0" bIns="0" rtlCol="0" anchor="t"/>
          <a:lstStyle/>
          <a:p>
            <a:pPr marL="0" indent="0">
              <a:lnSpc>
                <a:spcPts val="5150"/>
              </a:lnSpc>
              <a:buNone/>
            </a:pPr>
            <a:r>
              <a:rPr lang="en-US" sz="4100" b="1" dirty="0">
                <a:solidFill>
                  <a:srgbClr val="000000"/>
                </a:solidFill>
                <a:latin typeface="Petrona Bold" pitchFamily="34" charset="0"/>
                <a:ea typeface="Petrona Bold" pitchFamily="34" charset="-122"/>
                <a:cs typeface="Petrona Bold" pitchFamily="34" charset="-120"/>
              </a:rPr>
              <a:t>Feasibility Study</a:t>
            </a:r>
            <a:endParaRPr lang="en-US" sz="4100" dirty="0"/>
          </a:p>
        </p:txBody>
      </p:sp>
      <p:sp>
        <p:nvSpPr>
          <p:cNvPr id="4" name="Shape 1"/>
          <p:cNvSpPr/>
          <p:nvPr/>
        </p:nvSpPr>
        <p:spPr>
          <a:xfrm>
            <a:off x="701873" y="1702475"/>
            <a:ext cx="3769876" cy="2470428"/>
          </a:xfrm>
          <a:prstGeom prst="roundRect">
            <a:avLst>
              <a:gd name="adj" fmla="val 3410"/>
            </a:avLst>
          </a:prstGeom>
          <a:solidFill>
            <a:srgbClr val="CCEEFF"/>
          </a:solidFill>
          <a:ln w="7620">
            <a:solidFill>
              <a:srgbClr val="B2D4E5"/>
            </a:solidFill>
            <a:prstDash val="solid"/>
          </a:ln>
        </p:spPr>
      </p:sp>
      <p:sp>
        <p:nvSpPr>
          <p:cNvPr id="5" name="Text 2"/>
          <p:cNvSpPr/>
          <p:nvPr/>
        </p:nvSpPr>
        <p:spPr>
          <a:xfrm>
            <a:off x="909995" y="1910596"/>
            <a:ext cx="2632353" cy="328970"/>
          </a:xfrm>
          <a:prstGeom prst="rect">
            <a:avLst/>
          </a:prstGeom>
          <a:noFill/>
          <a:ln/>
        </p:spPr>
        <p:txBody>
          <a:bodyPr wrap="none" lIns="0" tIns="0" rIns="0" bIns="0" rtlCol="0" anchor="t"/>
          <a:lstStyle/>
          <a:p>
            <a:pPr marL="0" indent="0">
              <a:lnSpc>
                <a:spcPts val="2550"/>
              </a:lnSpc>
              <a:buNone/>
            </a:pPr>
            <a:r>
              <a:rPr lang="en-US" sz="2050" b="1" dirty="0">
                <a:solidFill>
                  <a:srgbClr val="272525"/>
                </a:solidFill>
                <a:latin typeface="Petrona Bold" pitchFamily="34" charset="0"/>
                <a:ea typeface="Petrona Bold" pitchFamily="34" charset="-122"/>
                <a:cs typeface="Petrona Bold" pitchFamily="34" charset="-120"/>
              </a:rPr>
              <a:t>Market Demand</a:t>
            </a:r>
            <a:endParaRPr lang="en-US" sz="2050" dirty="0"/>
          </a:p>
        </p:txBody>
      </p:sp>
      <p:sp>
        <p:nvSpPr>
          <p:cNvPr id="6" name="Text 3"/>
          <p:cNvSpPr/>
          <p:nvPr/>
        </p:nvSpPr>
        <p:spPr>
          <a:xfrm>
            <a:off x="909995" y="2359819"/>
            <a:ext cx="3353633" cy="1283970"/>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The demand for online bus ticket booking services is steadily increasing, indicating a strong potential market for blueBus.</a:t>
            </a:r>
            <a:endParaRPr lang="en-US" sz="1550" dirty="0"/>
          </a:p>
        </p:txBody>
      </p:sp>
      <p:sp>
        <p:nvSpPr>
          <p:cNvPr id="7" name="Shape 4"/>
          <p:cNvSpPr/>
          <p:nvPr/>
        </p:nvSpPr>
        <p:spPr>
          <a:xfrm>
            <a:off x="4672251" y="1702475"/>
            <a:ext cx="3769876" cy="2470428"/>
          </a:xfrm>
          <a:prstGeom prst="roundRect">
            <a:avLst>
              <a:gd name="adj" fmla="val 3410"/>
            </a:avLst>
          </a:prstGeom>
          <a:solidFill>
            <a:srgbClr val="CCEEFF"/>
          </a:solidFill>
          <a:ln w="7620">
            <a:solidFill>
              <a:srgbClr val="B2D4E5"/>
            </a:solidFill>
            <a:prstDash val="solid"/>
          </a:ln>
        </p:spPr>
      </p:sp>
      <p:sp>
        <p:nvSpPr>
          <p:cNvPr id="8" name="Text 5"/>
          <p:cNvSpPr/>
          <p:nvPr/>
        </p:nvSpPr>
        <p:spPr>
          <a:xfrm>
            <a:off x="4880372" y="1910596"/>
            <a:ext cx="2632353" cy="328970"/>
          </a:xfrm>
          <a:prstGeom prst="rect">
            <a:avLst/>
          </a:prstGeom>
          <a:noFill/>
          <a:ln/>
        </p:spPr>
        <p:txBody>
          <a:bodyPr wrap="none" lIns="0" tIns="0" rIns="0" bIns="0" rtlCol="0" anchor="t"/>
          <a:lstStyle/>
          <a:p>
            <a:pPr marL="0" indent="0">
              <a:lnSpc>
                <a:spcPts val="2550"/>
              </a:lnSpc>
              <a:buNone/>
            </a:pPr>
            <a:r>
              <a:rPr lang="en-US" sz="2050" b="1" dirty="0">
                <a:solidFill>
                  <a:srgbClr val="272525"/>
                </a:solidFill>
                <a:latin typeface="Petrona Bold" pitchFamily="34" charset="0"/>
                <a:ea typeface="Petrona Bold" pitchFamily="34" charset="-122"/>
                <a:cs typeface="Petrona Bold" pitchFamily="34" charset="-120"/>
              </a:rPr>
              <a:t>Technology Viability</a:t>
            </a:r>
            <a:endParaRPr lang="en-US" sz="2050" dirty="0"/>
          </a:p>
        </p:txBody>
      </p:sp>
      <p:sp>
        <p:nvSpPr>
          <p:cNvPr id="9" name="Text 6"/>
          <p:cNvSpPr/>
          <p:nvPr/>
        </p:nvSpPr>
        <p:spPr>
          <a:xfrm>
            <a:off x="4880372" y="2359819"/>
            <a:ext cx="3353633" cy="1604963"/>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The chosen technologies, including Python, Django, and MySQL, are readily available and well-suited for building a robust and scalable online platform.</a:t>
            </a:r>
            <a:endParaRPr lang="en-US" sz="1550" dirty="0"/>
          </a:p>
        </p:txBody>
      </p:sp>
      <p:sp>
        <p:nvSpPr>
          <p:cNvPr id="10" name="Shape 7"/>
          <p:cNvSpPr/>
          <p:nvPr/>
        </p:nvSpPr>
        <p:spPr>
          <a:xfrm>
            <a:off x="701873" y="4373404"/>
            <a:ext cx="3769876" cy="3112413"/>
          </a:xfrm>
          <a:prstGeom prst="roundRect">
            <a:avLst>
              <a:gd name="adj" fmla="val 2706"/>
            </a:avLst>
          </a:prstGeom>
          <a:solidFill>
            <a:srgbClr val="CCEEFF"/>
          </a:solidFill>
          <a:ln w="7620">
            <a:solidFill>
              <a:srgbClr val="B2D4E5"/>
            </a:solidFill>
            <a:prstDash val="solid"/>
          </a:ln>
        </p:spPr>
      </p:sp>
      <p:sp>
        <p:nvSpPr>
          <p:cNvPr id="11" name="Text 8"/>
          <p:cNvSpPr/>
          <p:nvPr/>
        </p:nvSpPr>
        <p:spPr>
          <a:xfrm>
            <a:off x="909995" y="4581525"/>
            <a:ext cx="2632353" cy="328970"/>
          </a:xfrm>
          <a:prstGeom prst="rect">
            <a:avLst/>
          </a:prstGeom>
          <a:noFill/>
          <a:ln/>
        </p:spPr>
        <p:txBody>
          <a:bodyPr wrap="none" lIns="0" tIns="0" rIns="0" bIns="0" rtlCol="0" anchor="t"/>
          <a:lstStyle/>
          <a:p>
            <a:pPr marL="0" indent="0">
              <a:lnSpc>
                <a:spcPts val="2550"/>
              </a:lnSpc>
              <a:buNone/>
            </a:pPr>
            <a:r>
              <a:rPr lang="en-US" sz="2050" b="1" dirty="0">
                <a:solidFill>
                  <a:srgbClr val="272525"/>
                </a:solidFill>
                <a:latin typeface="Petrona Bold" pitchFamily="34" charset="0"/>
                <a:ea typeface="Petrona Bold" pitchFamily="34" charset="-122"/>
                <a:cs typeface="Petrona Bold" pitchFamily="34" charset="-120"/>
              </a:rPr>
              <a:t>Financial Feasibility</a:t>
            </a:r>
            <a:endParaRPr lang="en-US" sz="2050" dirty="0"/>
          </a:p>
        </p:txBody>
      </p:sp>
      <p:sp>
        <p:nvSpPr>
          <p:cNvPr id="12" name="Text 9"/>
          <p:cNvSpPr/>
          <p:nvPr/>
        </p:nvSpPr>
        <p:spPr>
          <a:xfrm>
            <a:off x="909995" y="5030748"/>
            <a:ext cx="3353633" cy="1604963"/>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The projected costs for development and ongoing operations are reasonable and can be offset by potential revenue streams.</a:t>
            </a:r>
            <a:endParaRPr lang="en-US" sz="1550" dirty="0"/>
          </a:p>
        </p:txBody>
      </p:sp>
      <p:sp>
        <p:nvSpPr>
          <p:cNvPr id="13" name="Shape 10"/>
          <p:cNvSpPr/>
          <p:nvPr/>
        </p:nvSpPr>
        <p:spPr>
          <a:xfrm>
            <a:off x="4672251" y="4373404"/>
            <a:ext cx="3769876" cy="3112413"/>
          </a:xfrm>
          <a:prstGeom prst="roundRect">
            <a:avLst>
              <a:gd name="adj" fmla="val 2706"/>
            </a:avLst>
          </a:prstGeom>
          <a:solidFill>
            <a:srgbClr val="CCEEFF"/>
          </a:solidFill>
          <a:ln w="7620">
            <a:solidFill>
              <a:srgbClr val="B2D4E5"/>
            </a:solidFill>
            <a:prstDash val="solid"/>
          </a:ln>
        </p:spPr>
      </p:sp>
      <p:sp>
        <p:nvSpPr>
          <p:cNvPr id="14" name="Text 11"/>
          <p:cNvSpPr/>
          <p:nvPr/>
        </p:nvSpPr>
        <p:spPr>
          <a:xfrm>
            <a:off x="4880372" y="4581525"/>
            <a:ext cx="2826068" cy="328970"/>
          </a:xfrm>
          <a:prstGeom prst="rect">
            <a:avLst/>
          </a:prstGeom>
          <a:noFill/>
          <a:ln/>
        </p:spPr>
        <p:txBody>
          <a:bodyPr wrap="none" lIns="0" tIns="0" rIns="0" bIns="0" rtlCol="0" anchor="t"/>
          <a:lstStyle/>
          <a:p>
            <a:pPr marL="0" indent="0">
              <a:lnSpc>
                <a:spcPts val="2550"/>
              </a:lnSpc>
              <a:buNone/>
            </a:pPr>
            <a:r>
              <a:rPr lang="en-US" sz="2050" b="1" dirty="0">
                <a:solidFill>
                  <a:srgbClr val="272525"/>
                </a:solidFill>
                <a:latin typeface="Petrona Bold" pitchFamily="34" charset="0"/>
                <a:ea typeface="Petrona Bold" pitchFamily="34" charset="-122"/>
                <a:cs typeface="Petrona Bold" pitchFamily="34" charset="-120"/>
              </a:rPr>
              <a:t>Competitive Landscape</a:t>
            </a:r>
            <a:endParaRPr lang="en-US" sz="2050" dirty="0"/>
          </a:p>
        </p:txBody>
      </p:sp>
      <p:sp>
        <p:nvSpPr>
          <p:cNvPr id="15" name="Text 12"/>
          <p:cNvSpPr/>
          <p:nvPr/>
        </p:nvSpPr>
        <p:spPr>
          <a:xfrm>
            <a:off x="4880372" y="5030748"/>
            <a:ext cx="3353633" cy="2246948"/>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While there are existing bus ticket booking services, blueBus offers unique features and competitive advantages, such as a user-friendly interface, comprehensive route coverage, and real-time information.</a:t>
            </a:r>
            <a:endParaRPr lang="en-US" sz="1550" dirty="0"/>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8050" y="462796"/>
            <a:ext cx="4410432" cy="551259"/>
          </a:xfrm>
          <a:prstGeom prst="rect">
            <a:avLst/>
          </a:prstGeom>
          <a:noFill/>
          <a:ln/>
        </p:spPr>
        <p:txBody>
          <a:bodyPr wrap="none" lIns="0" tIns="0" rIns="0" bIns="0" rtlCol="0" anchor="t"/>
          <a:lstStyle/>
          <a:p>
            <a:pPr marL="0" indent="0">
              <a:lnSpc>
                <a:spcPts val="4300"/>
              </a:lnSpc>
              <a:buNone/>
            </a:pPr>
            <a:r>
              <a:rPr lang="en-US" sz="3450" b="1" dirty="0">
                <a:solidFill>
                  <a:srgbClr val="000000"/>
                </a:solidFill>
                <a:latin typeface="Petrona Bold" pitchFamily="34" charset="0"/>
                <a:ea typeface="Petrona Bold" pitchFamily="34" charset="-122"/>
                <a:cs typeface="Petrona Bold" pitchFamily="34" charset="-120"/>
              </a:rPr>
              <a:t>Expected Outcomes</a:t>
            </a:r>
            <a:endParaRPr lang="en-US" sz="3450" dirty="0"/>
          </a:p>
        </p:txBody>
      </p:sp>
      <p:pic>
        <p:nvPicPr>
          <p:cNvPr id="3" name="Image 0" descr="preencoded.png"/>
          <p:cNvPicPr>
            <a:picLocks noChangeAspect="1"/>
          </p:cNvPicPr>
          <p:nvPr/>
        </p:nvPicPr>
        <p:blipFill>
          <a:blip r:embed="rId3"/>
          <a:stretch>
            <a:fillRect/>
          </a:stretch>
        </p:blipFill>
        <p:spPr>
          <a:xfrm>
            <a:off x="3285530" y="1350050"/>
            <a:ext cx="1331952" cy="1249799"/>
          </a:xfrm>
          <a:prstGeom prst="rect">
            <a:avLst/>
          </a:prstGeom>
        </p:spPr>
      </p:pic>
      <p:sp>
        <p:nvSpPr>
          <p:cNvPr id="4" name="Text 1"/>
          <p:cNvSpPr/>
          <p:nvPr/>
        </p:nvSpPr>
        <p:spPr>
          <a:xfrm>
            <a:off x="3906560" y="1969175"/>
            <a:ext cx="89892" cy="335994"/>
          </a:xfrm>
          <a:prstGeom prst="rect">
            <a:avLst/>
          </a:prstGeom>
          <a:noFill/>
          <a:ln/>
        </p:spPr>
        <p:txBody>
          <a:bodyPr wrap="none" lIns="0" tIns="0" rIns="0" bIns="0" rtlCol="0" anchor="t"/>
          <a:lstStyle/>
          <a:p>
            <a:pPr marL="0" indent="0" algn="ctr">
              <a:lnSpc>
                <a:spcPts val="2600"/>
              </a:lnSpc>
              <a:buNone/>
            </a:pPr>
            <a:r>
              <a:rPr lang="en-US" sz="1650" b="1" dirty="0">
                <a:solidFill>
                  <a:srgbClr val="272525"/>
                </a:solidFill>
                <a:latin typeface="Petrona Bold" pitchFamily="34" charset="0"/>
                <a:ea typeface="Petrona Bold" pitchFamily="34" charset="-122"/>
                <a:cs typeface="Petrona Bold" pitchFamily="34" charset="-120"/>
              </a:rPr>
              <a:t>1</a:t>
            </a:r>
            <a:endParaRPr lang="en-US" sz="1650" dirty="0"/>
          </a:p>
        </p:txBody>
      </p:sp>
      <p:sp>
        <p:nvSpPr>
          <p:cNvPr id="5" name="Text 2"/>
          <p:cNvSpPr/>
          <p:nvPr/>
        </p:nvSpPr>
        <p:spPr>
          <a:xfrm>
            <a:off x="4785479" y="1652349"/>
            <a:ext cx="3202186"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Petrona Bold" pitchFamily="34" charset="0"/>
                <a:ea typeface="Petrona Bold" pitchFamily="34" charset="-122"/>
                <a:cs typeface="Petrona Bold" pitchFamily="34" charset="-120"/>
              </a:rPr>
              <a:t>Improved Customer Experience</a:t>
            </a:r>
            <a:endParaRPr lang="en-US" sz="1700" dirty="0"/>
          </a:p>
        </p:txBody>
      </p:sp>
      <p:sp>
        <p:nvSpPr>
          <p:cNvPr id="6" name="Text 3"/>
          <p:cNvSpPr/>
          <p:nvPr/>
        </p:nvSpPr>
        <p:spPr>
          <a:xfrm>
            <a:off x="4785479" y="2028706"/>
            <a:ext cx="6118146" cy="26872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Streamlined booking process, real-time information, and secure transactions.</a:t>
            </a:r>
            <a:endParaRPr lang="en-US" sz="1300" dirty="0"/>
          </a:p>
        </p:txBody>
      </p:sp>
      <p:sp>
        <p:nvSpPr>
          <p:cNvPr id="7" name="Shape 4"/>
          <p:cNvSpPr/>
          <p:nvPr/>
        </p:nvSpPr>
        <p:spPr>
          <a:xfrm>
            <a:off x="4659392" y="2611279"/>
            <a:ext cx="9341048" cy="11430"/>
          </a:xfrm>
          <a:prstGeom prst="roundRect">
            <a:avLst>
              <a:gd name="adj" fmla="val 617398"/>
            </a:avLst>
          </a:prstGeom>
          <a:solidFill>
            <a:srgbClr val="B2D4E5"/>
          </a:solidFill>
          <a:ln/>
        </p:spPr>
      </p:sp>
      <p:pic>
        <p:nvPicPr>
          <p:cNvPr id="8" name="Image 1" descr="preencoded.png"/>
          <p:cNvPicPr>
            <a:picLocks noChangeAspect="1"/>
          </p:cNvPicPr>
          <p:nvPr/>
        </p:nvPicPr>
        <p:blipFill>
          <a:blip r:embed="rId4"/>
          <a:stretch>
            <a:fillRect/>
          </a:stretch>
        </p:blipFill>
        <p:spPr>
          <a:xfrm>
            <a:off x="2619613" y="2641759"/>
            <a:ext cx="2663904" cy="1249799"/>
          </a:xfrm>
          <a:prstGeom prst="rect">
            <a:avLst/>
          </a:prstGeom>
        </p:spPr>
      </p:pic>
      <p:sp>
        <p:nvSpPr>
          <p:cNvPr id="9" name="Text 5"/>
          <p:cNvSpPr/>
          <p:nvPr/>
        </p:nvSpPr>
        <p:spPr>
          <a:xfrm>
            <a:off x="3891915" y="3098602"/>
            <a:ext cx="119063" cy="335994"/>
          </a:xfrm>
          <a:prstGeom prst="rect">
            <a:avLst/>
          </a:prstGeom>
          <a:noFill/>
          <a:ln/>
        </p:spPr>
        <p:txBody>
          <a:bodyPr wrap="none" lIns="0" tIns="0" rIns="0" bIns="0" rtlCol="0" anchor="t"/>
          <a:lstStyle/>
          <a:p>
            <a:pPr marL="0" indent="0" algn="ctr">
              <a:lnSpc>
                <a:spcPts val="2600"/>
              </a:lnSpc>
              <a:buNone/>
            </a:pPr>
            <a:r>
              <a:rPr lang="en-US" sz="1650" b="1" dirty="0">
                <a:solidFill>
                  <a:srgbClr val="272525"/>
                </a:solidFill>
                <a:latin typeface="Petrona Bold" pitchFamily="34" charset="0"/>
                <a:ea typeface="Petrona Bold" pitchFamily="34" charset="-122"/>
                <a:cs typeface="Petrona Bold" pitchFamily="34" charset="-120"/>
              </a:rPr>
              <a:t>2</a:t>
            </a:r>
            <a:endParaRPr lang="en-US" sz="1650" dirty="0"/>
          </a:p>
        </p:txBody>
      </p:sp>
      <p:sp>
        <p:nvSpPr>
          <p:cNvPr id="10" name="Text 6"/>
          <p:cNvSpPr/>
          <p:nvPr/>
        </p:nvSpPr>
        <p:spPr>
          <a:xfrm>
            <a:off x="5451515" y="2944058"/>
            <a:ext cx="2205157"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Petrona Bold" pitchFamily="34" charset="0"/>
                <a:ea typeface="Petrona Bold" pitchFamily="34" charset="-122"/>
                <a:cs typeface="Petrona Bold" pitchFamily="34" charset="-120"/>
              </a:rPr>
              <a:t>Increased Revenue</a:t>
            </a:r>
            <a:endParaRPr lang="en-US" sz="1700" dirty="0"/>
          </a:p>
        </p:txBody>
      </p:sp>
      <p:sp>
        <p:nvSpPr>
          <p:cNvPr id="11" name="Text 7"/>
          <p:cNvSpPr/>
          <p:nvPr/>
        </p:nvSpPr>
        <p:spPr>
          <a:xfrm>
            <a:off x="5451515" y="3320415"/>
            <a:ext cx="7240667" cy="26872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Enhanced user satisfaction, higher booking volume, and potential for new revenue streams.</a:t>
            </a:r>
            <a:endParaRPr lang="en-US" sz="1300" dirty="0"/>
          </a:p>
        </p:txBody>
      </p:sp>
      <p:sp>
        <p:nvSpPr>
          <p:cNvPr id="12" name="Shape 8"/>
          <p:cNvSpPr/>
          <p:nvPr/>
        </p:nvSpPr>
        <p:spPr>
          <a:xfrm>
            <a:off x="5325428" y="3902988"/>
            <a:ext cx="8675013" cy="11430"/>
          </a:xfrm>
          <a:prstGeom prst="roundRect">
            <a:avLst>
              <a:gd name="adj" fmla="val 617398"/>
            </a:avLst>
          </a:prstGeom>
          <a:solidFill>
            <a:srgbClr val="B2D4E5"/>
          </a:solidFill>
          <a:ln/>
        </p:spPr>
      </p:sp>
      <p:pic>
        <p:nvPicPr>
          <p:cNvPr id="13" name="Image 2" descr="preencoded.png"/>
          <p:cNvPicPr>
            <a:picLocks noChangeAspect="1"/>
          </p:cNvPicPr>
          <p:nvPr/>
        </p:nvPicPr>
        <p:blipFill>
          <a:blip r:embed="rId5"/>
          <a:stretch>
            <a:fillRect/>
          </a:stretch>
        </p:blipFill>
        <p:spPr>
          <a:xfrm>
            <a:off x="1953578" y="3933468"/>
            <a:ext cx="3995857" cy="1249799"/>
          </a:xfrm>
          <a:prstGeom prst="rect">
            <a:avLst/>
          </a:prstGeom>
        </p:spPr>
      </p:pic>
      <p:sp>
        <p:nvSpPr>
          <p:cNvPr id="14" name="Text 9"/>
          <p:cNvSpPr/>
          <p:nvPr/>
        </p:nvSpPr>
        <p:spPr>
          <a:xfrm>
            <a:off x="3892034" y="4390311"/>
            <a:ext cx="118824" cy="335994"/>
          </a:xfrm>
          <a:prstGeom prst="rect">
            <a:avLst/>
          </a:prstGeom>
          <a:noFill/>
          <a:ln/>
        </p:spPr>
        <p:txBody>
          <a:bodyPr wrap="none" lIns="0" tIns="0" rIns="0" bIns="0" rtlCol="0" anchor="t"/>
          <a:lstStyle/>
          <a:p>
            <a:pPr marL="0" indent="0" algn="ctr">
              <a:lnSpc>
                <a:spcPts val="2600"/>
              </a:lnSpc>
              <a:buNone/>
            </a:pPr>
            <a:r>
              <a:rPr lang="en-US" sz="1650" b="1" dirty="0">
                <a:solidFill>
                  <a:srgbClr val="272525"/>
                </a:solidFill>
                <a:latin typeface="Petrona Bold" pitchFamily="34" charset="0"/>
                <a:ea typeface="Petrona Bold" pitchFamily="34" charset="-122"/>
                <a:cs typeface="Petrona Bold" pitchFamily="34" charset="-120"/>
              </a:rPr>
              <a:t>3</a:t>
            </a:r>
            <a:endParaRPr lang="en-US" sz="1650" dirty="0"/>
          </a:p>
        </p:txBody>
      </p:sp>
      <p:sp>
        <p:nvSpPr>
          <p:cNvPr id="15" name="Text 10"/>
          <p:cNvSpPr/>
          <p:nvPr/>
        </p:nvSpPr>
        <p:spPr>
          <a:xfrm>
            <a:off x="6117431" y="4235767"/>
            <a:ext cx="2205157"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Petrona Bold" pitchFamily="34" charset="0"/>
                <a:ea typeface="Petrona Bold" pitchFamily="34" charset="-122"/>
                <a:cs typeface="Petrona Bold" pitchFamily="34" charset="-120"/>
              </a:rPr>
              <a:t>Enhanced Efficiency</a:t>
            </a:r>
            <a:endParaRPr lang="en-US" sz="1700" dirty="0"/>
          </a:p>
        </p:txBody>
      </p:sp>
      <p:sp>
        <p:nvSpPr>
          <p:cNvPr id="16" name="Text 11"/>
          <p:cNvSpPr/>
          <p:nvPr/>
        </p:nvSpPr>
        <p:spPr>
          <a:xfrm>
            <a:off x="6117431" y="4612124"/>
            <a:ext cx="7116128" cy="26872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Automation of ticket booking, reduced manual effort, and improved operational efficiency.</a:t>
            </a:r>
            <a:endParaRPr lang="en-US" sz="1300" dirty="0"/>
          </a:p>
        </p:txBody>
      </p:sp>
      <p:sp>
        <p:nvSpPr>
          <p:cNvPr id="17" name="Shape 12"/>
          <p:cNvSpPr/>
          <p:nvPr/>
        </p:nvSpPr>
        <p:spPr>
          <a:xfrm>
            <a:off x="5991344" y="5194697"/>
            <a:ext cx="8009096" cy="11430"/>
          </a:xfrm>
          <a:prstGeom prst="roundRect">
            <a:avLst>
              <a:gd name="adj" fmla="val 617398"/>
            </a:avLst>
          </a:prstGeom>
          <a:solidFill>
            <a:srgbClr val="B2D4E5"/>
          </a:solidFill>
          <a:ln/>
        </p:spPr>
      </p:sp>
      <p:pic>
        <p:nvPicPr>
          <p:cNvPr id="18" name="Image 3" descr="preencoded.png"/>
          <p:cNvPicPr>
            <a:picLocks noChangeAspect="1"/>
          </p:cNvPicPr>
          <p:nvPr/>
        </p:nvPicPr>
        <p:blipFill>
          <a:blip r:embed="rId6"/>
          <a:stretch>
            <a:fillRect/>
          </a:stretch>
        </p:blipFill>
        <p:spPr>
          <a:xfrm>
            <a:off x="1287661" y="5225177"/>
            <a:ext cx="5327809" cy="1249799"/>
          </a:xfrm>
          <a:prstGeom prst="rect">
            <a:avLst/>
          </a:prstGeom>
        </p:spPr>
      </p:pic>
      <p:sp>
        <p:nvSpPr>
          <p:cNvPr id="19" name="Text 13"/>
          <p:cNvSpPr/>
          <p:nvPr/>
        </p:nvSpPr>
        <p:spPr>
          <a:xfrm>
            <a:off x="3894892" y="5682020"/>
            <a:ext cx="113228" cy="335994"/>
          </a:xfrm>
          <a:prstGeom prst="rect">
            <a:avLst/>
          </a:prstGeom>
          <a:noFill/>
          <a:ln/>
        </p:spPr>
        <p:txBody>
          <a:bodyPr wrap="none" lIns="0" tIns="0" rIns="0" bIns="0" rtlCol="0" anchor="t"/>
          <a:lstStyle/>
          <a:p>
            <a:pPr marL="0" indent="0" algn="ctr">
              <a:lnSpc>
                <a:spcPts val="2600"/>
              </a:lnSpc>
              <a:buNone/>
            </a:pPr>
            <a:r>
              <a:rPr lang="en-US" sz="1650" b="1" dirty="0">
                <a:solidFill>
                  <a:srgbClr val="272525"/>
                </a:solidFill>
                <a:latin typeface="Petrona Bold" pitchFamily="34" charset="0"/>
                <a:ea typeface="Petrona Bold" pitchFamily="34" charset="-122"/>
                <a:cs typeface="Petrona Bold" pitchFamily="34" charset="-120"/>
              </a:rPr>
              <a:t>4</a:t>
            </a:r>
            <a:endParaRPr lang="en-US" sz="1650" dirty="0"/>
          </a:p>
        </p:txBody>
      </p:sp>
      <p:sp>
        <p:nvSpPr>
          <p:cNvPr id="20" name="Text 14"/>
          <p:cNvSpPr/>
          <p:nvPr/>
        </p:nvSpPr>
        <p:spPr>
          <a:xfrm>
            <a:off x="6783467" y="5527477"/>
            <a:ext cx="2543770"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Petrona Bold" pitchFamily="34" charset="0"/>
                <a:ea typeface="Petrona Bold" pitchFamily="34" charset="-122"/>
                <a:cs typeface="Petrona Bold" pitchFamily="34" charset="-120"/>
              </a:rPr>
              <a:t>Stronger Market Position</a:t>
            </a:r>
            <a:endParaRPr lang="en-US" sz="1700" dirty="0"/>
          </a:p>
        </p:txBody>
      </p:sp>
      <p:sp>
        <p:nvSpPr>
          <p:cNvPr id="21" name="Text 15"/>
          <p:cNvSpPr/>
          <p:nvPr/>
        </p:nvSpPr>
        <p:spPr>
          <a:xfrm>
            <a:off x="6783467" y="5903833"/>
            <a:ext cx="6202085" cy="26872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Competitive advantage, wider customer base, and stronger brand recognition.</a:t>
            </a:r>
            <a:endParaRPr lang="en-US" sz="1300" dirty="0"/>
          </a:p>
        </p:txBody>
      </p:sp>
      <p:sp>
        <p:nvSpPr>
          <p:cNvPr id="22" name="Shape 16"/>
          <p:cNvSpPr/>
          <p:nvPr/>
        </p:nvSpPr>
        <p:spPr>
          <a:xfrm>
            <a:off x="6657380" y="6486406"/>
            <a:ext cx="7343061" cy="11430"/>
          </a:xfrm>
          <a:prstGeom prst="roundRect">
            <a:avLst>
              <a:gd name="adj" fmla="val 617398"/>
            </a:avLst>
          </a:prstGeom>
          <a:solidFill>
            <a:srgbClr val="B2D4E5"/>
          </a:solidFill>
          <a:ln/>
        </p:spPr>
      </p:sp>
      <p:pic>
        <p:nvPicPr>
          <p:cNvPr id="23" name="Image 4" descr="preencoded.png"/>
          <p:cNvPicPr>
            <a:picLocks noChangeAspect="1"/>
          </p:cNvPicPr>
          <p:nvPr/>
        </p:nvPicPr>
        <p:blipFill>
          <a:blip r:embed="rId7"/>
          <a:stretch>
            <a:fillRect/>
          </a:stretch>
        </p:blipFill>
        <p:spPr>
          <a:xfrm>
            <a:off x="621625" y="6516886"/>
            <a:ext cx="6659761" cy="1249799"/>
          </a:xfrm>
          <a:prstGeom prst="rect">
            <a:avLst/>
          </a:prstGeom>
        </p:spPr>
      </p:pic>
      <p:sp>
        <p:nvSpPr>
          <p:cNvPr id="24" name="Text 17"/>
          <p:cNvSpPr/>
          <p:nvPr/>
        </p:nvSpPr>
        <p:spPr>
          <a:xfrm>
            <a:off x="3891796" y="6973729"/>
            <a:ext cx="119301" cy="335994"/>
          </a:xfrm>
          <a:prstGeom prst="rect">
            <a:avLst/>
          </a:prstGeom>
          <a:noFill/>
          <a:ln/>
        </p:spPr>
        <p:txBody>
          <a:bodyPr wrap="none" lIns="0" tIns="0" rIns="0" bIns="0" rtlCol="0" anchor="t"/>
          <a:lstStyle/>
          <a:p>
            <a:pPr marL="0" indent="0" algn="ctr">
              <a:lnSpc>
                <a:spcPts val="2600"/>
              </a:lnSpc>
              <a:buNone/>
            </a:pPr>
            <a:r>
              <a:rPr lang="en-US" sz="1650" b="1" dirty="0">
                <a:solidFill>
                  <a:srgbClr val="272525"/>
                </a:solidFill>
                <a:latin typeface="Petrona Bold" pitchFamily="34" charset="0"/>
                <a:ea typeface="Petrona Bold" pitchFamily="34" charset="-122"/>
                <a:cs typeface="Petrona Bold" pitchFamily="34" charset="-120"/>
              </a:rPr>
              <a:t>5</a:t>
            </a:r>
            <a:endParaRPr lang="en-US" sz="1650" dirty="0"/>
          </a:p>
        </p:txBody>
      </p:sp>
      <p:sp>
        <p:nvSpPr>
          <p:cNvPr id="25" name="Text 18"/>
          <p:cNvSpPr/>
          <p:nvPr/>
        </p:nvSpPr>
        <p:spPr>
          <a:xfrm>
            <a:off x="7449383" y="6684883"/>
            <a:ext cx="3592473"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Petrona Bold" pitchFamily="34" charset="0"/>
                <a:ea typeface="Petrona Bold" pitchFamily="34" charset="-122"/>
                <a:cs typeface="Petrona Bold" pitchFamily="34" charset="-120"/>
              </a:rPr>
              <a:t>Positive Impact on the Bus Industry</a:t>
            </a:r>
            <a:endParaRPr lang="en-US" sz="1700" dirty="0"/>
          </a:p>
        </p:txBody>
      </p:sp>
      <p:sp>
        <p:nvSpPr>
          <p:cNvPr id="26" name="Text 19"/>
          <p:cNvSpPr/>
          <p:nvPr/>
        </p:nvSpPr>
        <p:spPr>
          <a:xfrm>
            <a:off x="7449383" y="7061240"/>
            <a:ext cx="6424970" cy="53744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Modernization, improved customer satisfaction, and enhanced safety and security.</a:t>
            </a:r>
            <a:endParaRPr lang="en-US" sz="1300" dirty="0"/>
          </a:p>
        </p:txBody>
      </p:sp>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4348DF6E-1B2A-4DD8-A29C-327040A22E3B}"/>
                  </a:ext>
                </a:extLst>
              </p14:cNvPr>
              <p14:cNvContentPartPr/>
              <p14:nvPr/>
            </p14:nvContentPartPr>
            <p14:xfrm>
              <a:off x="12926435" y="7668551"/>
              <a:ext cx="1587600" cy="465120"/>
            </p14:xfrm>
          </p:contentPart>
        </mc:Choice>
        <mc:Fallback xmlns="">
          <p:pic>
            <p:nvPicPr>
              <p:cNvPr id="27" name="Ink 26">
                <a:extLst>
                  <a:ext uri="{FF2B5EF4-FFF2-40B4-BE49-F238E27FC236}">
                    <a16:creationId xmlns:a16="http://schemas.microsoft.com/office/drawing/2014/main" id="{4348DF6E-1B2A-4DD8-A29C-327040A22E3B}"/>
                  </a:ext>
                </a:extLst>
              </p:cNvPr>
              <p:cNvPicPr/>
              <p:nvPr/>
            </p:nvPicPr>
            <p:blipFill>
              <a:blip r:embed="rId9"/>
              <a:stretch>
                <a:fillRect/>
              </a:stretch>
            </p:blipFill>
            <p:spPr>
              <a:xfrm>
                <a:off x="12863795" y="7605551"/>
                <a:ext cx="171324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4B4A9BE1-E162-C4F0-4349-6BB67C1E1AF9}"/>
                  </a:ext>
                </a:extLst>
              </p14:cNvPr>
              <p14:cNvContentPartPr/>
              <p14:nvPr/>
            </p14:nvContentPartPr>
            <p14:xfrm>
              <a:off x="13562195" y="7949351"/>
              <a:ext cx="789120" cy="11520"/>
            </p14:xfrm>
          </p:contentPart>
        </mc:Choice>
        <mc:Fallback xmlns="">
          <p:pic>
            <p:nvPicPr>
              <p:cNvPr id="28" name="Ink 27">
                <a:extLst>
                  <a:ext uri="{FF2B5EF4-FFF2-40B4-BE49-F238E27FC236}">
                    <a16:creationId xmlns:a16="http://schemas.microsoft.com/office/drawing/2014/main" id="{4B4A9BE1-E162-C4F0-4349-6BB67C1E1AF9}"/>
                  </a:ext>
                </a:extLst>
              </p:cNvPr>
              <p:cNvPicPr/>
              <p:nvPr/>
            </p:nvPicPr>
            <p:blipFill>
              <a:blip r:embed="rId11"/>
              <a:stretch>
                <a:fillRect/>
              </a:stretch>
            </p:blipFill>
            <p:spPr>
              <a:xfrm>
                <a:off x="13499555" y="7886351"/>
                <a:ext cx="914760" cy="137160"/>
              </a:xfrm>
              <a:prstGeom prst="rect">
                <a:avLst/>
              </a:prstGeom>
            </p:spPr>
          </p:pic>
        </mc:Fallback>
      </mc:AlternateContent>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4399"/>
          </a:xfrm>
          <a:prstGeom prst="rect">
            <a:avLst/>
          </a:prstGeom>
        </p:spPr>
      </p:pic>
      <p:sp>
        <p:nvSpPr>
          <p:cNvPr id="3" name="Text 0"/>
          <p:cNvSpPr/>
          <p:nvPr/>
        </p:nvSpPr>
        <p:spPr>
          <a:xfrm>
            <a:off x="787956" y="3433524"/>
            <a:ext cx="6082308" cy="738783"/>
          </a:xfrm>
          <a:prstGeom prst="rect">
            <a:avLst/>
          </a:prstGeom>
          <a:noFill/>
          <a:ln/>
        </p:spPr>
        <p:txBody>
          <a:bodyPr wrap="none" lIns="0" tIns="0" rIns="0" bIns="0" rtlCol="0" anchor="t"/>
          <a:lstStyle/>
          <a:p>
            <a:pPr marL="0" indent="0">
              <a:lnSpc>
                <a:spcPts val="5800"/>
              </a:lnSpc>
              <a:buNone/>
            </a:pPr>
            <a:r>
              <a:rPr lang="en-US" sz="4650" b="1" dirty="0">
                <a:solidFill>
                  <a:srgbClr val="000000"/>
                </a:solidFill>
                <a:latin typeface="Petrona Bold" pitchFamily="34" charset="0"/>
                <a:ea typeface="Petrona Bold" pitchFamily="34" charset="-122"/>
                <a:cs typeface="Petrona Bold" pitchFamily="34" charset="-120"/>
              </a:rPr>
              <a:t>Advantages of blueBus</a:t>
            </a:r>
            <a:endParaRPr lang="en-US" sz="4650" dirty="0"/>
          </a:p>
        </p:txBody>
      </p:sp>
      <p:pic>
        <p:nvPicPr>
          <p:cNvPr id="4" name="Image 1" descr="preencoded.png"/>
          <p:cNvPicPr>
            <a:picLocks noChangeAspect="1"/>
          </p:cNvPicPr>
          <p:nvPr/>
        </p:nvPicPr>
        <p:blipFill>
          <a:blip r:embed="rId4"/>
          <a:stretch>
            <a:fillRect/>
          </a:stretch>
        </p:blipFill>
        <p:spPr>
          <a:xfrm>
            <a:off x="787956" y="4509968"/>
            <a:ext cx="562808" cy="562808"/>
          </a:xfrm>
          <a:prstGeom prst="rect">
            <a:avLst/>
          </a:prstGeom>
        </p:spPr>
      </p:pic>
      <p:sp>
        <p:nvSpPr>
          <p:cNvPr id="5" name="Text 1"/>
          <p:cNvSpPr/>
          <p:nvPr/>
        </p:nvSpPr>
        <p:spPr>
          <a:xfrm>
            <a:off x="787956" y="5297924"/>
            <a:ext cx="2955131" cy="369332"/>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Flexible Scheduling</a:t>
            </a:r>
            <a:endParaRPr lang="en-US" sz="2300" dirty="0"/>
          </a:p>
        </p:txBody>
      </p:sp>
      <p:sp>
        <p:nvSpPr>
          <p:cNvPr id="6" name="Text 2"/>
          <p:cNvSpPr/>
          <p:nvPr/>
        </p:nvSpPr>
        <p:spPr>
          <a:xfrm>
            <a:off x="787956" y="5802273"/>
            <a:ext cx="3010376" cy="1440656"/>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Choose from a wide variety of departure times and routes, catering to your travel needs.</a:t>
            </a:r>
            <a:endParaRPr lang="en-US" sz="1750" dirty="0"/>
          </a:p>
        </p:txBody>
      </p:sp>
      <p:pic>
        <p:nvPicPr>
          <p:cNvPr id="7" name="Image 2" descr="preencoded.png"/>
          <p:cNvPicPr>
            <a:picLocks noChangeAspect="1"/>
          </p:cNvPicPr>
          <p:nvPr/>
        </p:nvPicPr>
        <p:blipFill>
          <a:blip r:embed="rId5"/>
          <a:stretch>
            <a:fillRect/>
          </a:stretch>
        </p:blipFill>
        <p:spPr>
          <a:xfrm>
            <a:off x="4135993" y="4509968"/>
            <a:ext cx="562808" cy="562808"/>
          </a:xfrm>
          <a:prstGeom prst="rect">
            <a:avLst/>
          </a:prstGeom>
        </p:spPr>
      </p:pic>
      <p:sp>
        <p:nvSpPr>
          <p:cNvPr id="8" name="Text 3"/>
          <p:cNvSpPr/>
          <p:nvPr/>
        </p:nvSpPr>
        <p:spPr>
          <a:xfrm>
            <a:off x="4135993" y="5297924"/>
            <a:ext cx="2955131" cy="369332"/>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Competitive Pricing</a:t>
            </a:r>
            <a:endParaRPr lang="en-US" sz="2300" dirty="0"/>
          </a:p>
        </p:txBody>
      </p:sp>
      <p:sp>
        <p:nvSpPr>
          <p:cNvPr id="9" name="Text 4"/>
          <p:cNvSpPr/>
          <p:nvPr/>
        </p:nvSpPr>
        <p:spPr>
          <a:xfrm>
            <a:off x="4135993" y="5802273"/>
            <a:ext cx="3010376" cy="1080492"/>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Enjoy competitive fares and special offers, making travel more affordable.</a:t>
            </a:r>
            <a:endParaRPr lang="en-US" sz="1750" dirty="0"/>
          </a:p>
        </p:txBody>
      </p:sp>
      <p:pic>
        <p:nvPicPr>
          <p:cNvPr id="10" name="Image 3" descr="preencoded.png"/>
          <p:cNvPicPr>
            <a:picLocks noChangeAspect="1"/>
          </p:cNvPicPr>
          <p:nvPr/>
        </p:nvPicPr>
        <p:blipFill>
          <a:blip r:embed="rId6"/>
          <a:stretch>
            <a:fillRect/>
          </a:stretch>
        </p:blipFill>
        <p:spPr>
          <a:xfrm>
            <a:off x="7484031" y="4509968"/>
            <a:ext cx="562808" cy="562808"/>
          </a:xfrm>
          <a:prstGeom prst="rect">
            <a:avLst/>
          </a:prstGeom>
        </p:spPr>
      </p:pic>
      <p:sp>
        <p:nvSpPr>
          <p:cNvPr id="11" name="Text 5"/>
          <p:cNvSpPr/>
          <p:nvPr/>
        </p:nvSpPr>
        <p:spPr>
          <a:xfrm>
            <a:off x="7484031" y="5297924"/>
            <a:ext cx="3010376" cy="738664"/>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Reliable Bus Operators</a:t>
            </a:r>
            <a:endParaRPr lang="en-US" sz="2300" dirty="0"/>
          </a:p>
        </p:txBody>
      </p:sp>
      <p:sp>
        <p:nvSpPr>
          <p:cNvPr id="12" name="Text 6"/>
          <p:cNvSpPr/>
          <p:nvPr/>
        </p:nvSpPr>
        <p:spPr>
          <a:xfrm>
            <a:off x="7484031" y="6171605"/>
            <a:ext cx="3010376" cy="1440656"/>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Partnering with reputable bus operators, ensuring a comfortable and safe journey.</a:t>
            </a:r>
            <a:endParaRPr lang="en-US" sz="1750" dirty="0"/>
          </a:p>
        </p:txBody>
      </p:sp>
      <p:pic>
        <p:nvPicPr>
          <p:cNvPr id="13" name="Image 4" descr="preencoded.png"/>
          <p:cNvPicPr>
            <a:picLocks noChangeAspect="1"/>
          </p:cNvPicPr>
          <p:nvPr/>
        </p:nvPicPr>
        <p:blipFill>
          <a:blip r:embed="rId7"/>
          <a:stretch>
            <a:fillRect/>
          </a:stretch>
        </p:blipFill>
        <p:spPr>
          <a:xfrm>
            <a:off x="10832068" y="4509968"/>
            <a:ext cx="562808" cy="562808"/>
          </a:xfrm>
          <a:prstGeom prst="rect">
            <a:avLst/>
          </a:prstGeom>
        </p:spPr>
      </p:pic>
      <p:sp>
        <p:nvSpPr>
          <p:cNvPr id="14" name="Text 7"/>
          <p:cNvSpPr/>
          <p:nvPr/>
        </p:nvSpPr>
        <p:spPr>
          <a:xfrm>
            <a:off x="10832068" y="5297924"/>
            <a:ext cx="3010376" cy="738664"/>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Excellent Customer Support</a:t>
            </a:r>
            <a:endParaRPr lang="en-US" sz="2300" dirty="0"/>
          </a:p>
        </p:txBody>
      </p:sp>
      <p:sp>
        <p:nvSpPr>
          <p:cNvPr id="15" name="Text 8"/>
          <p:cNvSpPr/>
          <p:nvPr/>
        </p:nvSpPr>
        <p:spPr>
          <a:xfrm>
            <a:off x="10832068" y="6171605"/>
            <a:ext cx="3010376" cy="1080492"/>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Dedicated customer service team available to assist with any inquiries or concerns.</a:t>
            </a:r>
            <a:endParaRPr lang="en-US" sz="1750" dirty="0"/>
          </a:p>
        </p:txBody>
      </p:sp>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F66827D8-8B2B-5D19-DA11-3DEB89B86E78}"/>
                  </a:ext>
                </a:extLst>
              </p14:cNvPr>
              <p14:cNvContentPartPr/>
              <p14:nvPr/>
            </p14:nvContentPartPr>
            <p14:xfrm>
              <a:off x="12938315" y="7710671"/>
              <a:ext cx="1564560" cy="413640"/>
            </p14:xfrm>
          </p:contentPart>
        </mc:Choice>
        <mc:Fallback xmlns="">
          <p:pic>
            <p:nvPicPr>
              <p:cNvPr id="16" name="Ink 15">
                <a:extLst>
                  <a:ext uri="{FF2B5EF4-FFF2-40B4-BE49-F238E27FC236}">
                    <a16:creationId xmlns:a16="http://schemas.microsoft.com/office/drawing/2014/main" id="{F66827D8-8B2B-5D19-DA11-3DEB89B86E78}"/>
                  </a:ext>
                </a:extLst>
              </p:cNvPr>
              <p:cNvPicPr/>
              <p:nvPr/>
            </p:nvPicPr>
            <p:blipFill>
              <a:blip r:embed="rId9"/>
              <a:stretch>
                <a:fillRect/>
              </a:stretch>
            </p:blipFill>
            <p:spPr>
              <a:xfrm>
                <a:off x="12875315" y="7648031"/>
                <a:ext cx="1690200" cy="539280"/>
              </a:xfrm>
              <a:prstGeom prst="rect">
                <a:avLst/>
              </a:prstGeom>
            </p:spPr>
          </p:pic>
        </mc:Fallback>
      </mc:AlternateContent>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739</Words>
  <Application>Microsoft Office PowerPoint</Application>
  <PresentationFormat>Custom</PresentationFormat>
  <Paragraphs>88</Paragraphs>
  <Slides>22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Inter</vt:lpstr>
      <vt:lpstr>Petrona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Bansil Pabari</cp:lastModifiedBy>
  <cp:revision>9</cp:revision>
  <dcterms:created xsi:type="dcterms:W3CDTF">2024-10-16T16:35:21Z</dcterms:created>
  <dcterms:modified xsi:type="dcterms:W3CDTF">2024-11-24T18:19:58Z</dcterms:modified>
</cp:coreProperties>
</file>